
<file path=[Content_Types].xml><?xml version="1.0" encoding="utf-8"?>
<Types xmlns="http://schemas.openxmlformats.org/package/2006/content-types">
  <Default Extension="png" ContentType="image/png"/>
  <Default Extension="bmp" ContentType="image/bmp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97" r:id="rId3"/>
    <p:sldId id="298" r:id="rId4"/>
    <p:sldId id="299" r:id="rId5"/>
    <p:sldId id="300" r:id="rId6"/>
    <p:sldId id="301" r:id="rId7"/>
    <p:sldId id="309" r:id="rId8"/>
    <p:sldId id="308" r:id="rId9"/>
    <p:sldId id="307" r:id="rId10"/>
    <p:sldId id="306" r:id="rId11"/>
    <p:sldId id="305" r:id="rId12"/>
    <p:sldId id="304" r:id="rId13"/>
    <p:sldId id="303" r:id="rId14"/>
    <p:sldId id="302" r:id="rId15"/>
    <p:sldId id="315" r:id="rId16"/>
    <p:sldId id="316" r:id="rId17"/>
    <p:sldId id="314" r:id="rId18"/>
    <p:sldId id="313" r:id="rId19"/>
    <p:sldId id="312" r:id="rId20"/>
    <p:sldId id="310" r:id="rId21"/>
    <p:sldId id="311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30" r:id="rId30"/>
    <p:sldId id="324" r:id="rId31"/>
    <p:sldId id="325" r:id="rId32"/>
    <p:sldId id="326" r:id="rId33"/>
    <p:sldId id="327" r:id="rId34"/>
    <p:sldId id="328" r:id="rId35"/>
    <p:sldId id="329" r:id="rId36"/>
    <p:sldId id="331" r:id="rId37"/>
    <p:sldId id="332" r:id="rId38"/>
    <p:sldId id="333" r:id="rId39"/>
    <p:sldId id="334" r:id="rId40"/>
    <p:sldId id="335" r:id="rId41"/>
    <p:sldId id="336" r:id="rId42"/>
  </p:sldIdLst>
  <p:sldSz cx="8120063" cy="10826750" type="B4ISO"/>
  <p:notesSz cx="6858000" cy="9144000"/>
  <p:defaultTextStyle>
    <a:defPPr>
      <a:defRPr lang="zh-CN"/>
    </a:defPPr>
    <a:lvl1pPr marL="0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6669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3337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50007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6675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83343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100012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6681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33349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0" d="100"/>
          <a:sy n="40" d="100"/>
        </p:scale>
        <p:origin x="-2370" y="-282"/>
      </p:cViewPr>
      <p:guideLst>
        <p:guide orient="horz" pos="3410"/>
        <p:guide pos="25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0E331-092D-4A1F-8299-91878B563D90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53C38-AC79-4652-853C-337BDBE7E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083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6669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3337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50007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6675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83343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00012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6681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33349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405" y="5221334"/>
            <a:ext cx="6320205" cy="2320734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6405" y="7542067"/>
            <a:ext cx="6320205" cy="1359927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2">
                    <a:lumMod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6406" y="2853288"/>
            <a:ext cx="6325444" cy="639601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13829" y="1066766"/>
            <a:ext cx="1308021" cy="818609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6406" y="1066767"/>
            <a:ext cx="4855305" cy="818609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6" y="5223269"/>
            <a:ext cx="6320203" cy="231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06" y="7542069"/>
            <a:ext cx="6320203" cy="135831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2">
                    <a:lumMod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6" y="1066769"/>
            <a:ext cx="6325444" cy="14594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6406" y="2857058"/>
            <a:ext cx="3082566" cy="6395804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41091" y="2857058"/>
            <a:ext cx="3080759" cy="6395805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251" y="2862075"/>
            <a:ext cx="2781720" cy="90974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6406" y="3771822"/>
            <a:ext cx="3082566" cy="5481040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1414" y="2862075"/>
            <a:ext cx="2782240" cy="90974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41090" y="3771822"/>
            <a:ext cx="3082565" cy="5481040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5" y="704240"/>
            <a:ext cx="2362713" cy="1872123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1238" y="704240"/>
            <a:ext cx="3800613" cy="854862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405" y="2576365"/>
            <a:ext cx="2362713" cy="6676494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6" y="2189754"/>
            <a:ext cx="3091544" cy="175749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406" y="3947252"/>
            <a:ext cx="3091544" cy="399443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2" name="Oval 31"/>
          <p:cNvSpPr/>
          <p:nvPr/>
        </p:nvSpPr>
        <p:spPr>
          <a:xfrm>
            <a:off x="4865686" y="2268379"/>
            <a:ext cx="964971" cy="171550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017799" y="2228801"/>
            <a:ext cx="737381" cy="13109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667601" y="2990782"/>
            <a:ext cx="534912" cy="950954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816754" y="2859527"/>
            <a:ext cx="434764" cy="77291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90360" y="3289113"/>
            <a:ext cx="227867" cy="405097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445425" y="1567772"/>
            <a:ext cx="227867" cy="405097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493027" y="2990782"/>
            <a:ext cx="175330" cy="31169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460264" y="1674363"/>
            <a:ext cx="175330" cy="31169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330700" y="2526242"/>
            <a:ext cx="3045024" cy="5413375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218"/>
          <p:cNvGrpSpPr/>
          <p:nvPr/>
        </p:nvGrpSpPr>
        <p:grpSpPr>
          <a:xfrm>
            <a:off x="5823787" y="104699"/>
            <a:ext cx="2287108" cy="10730555"/>
            <a:chOff x="6558164" y="66319"/>
            <a:chExt cx="2575511" cy="6797067"/>
          </a:xfrm>
        </p:grpSpPr>
        <p:grpSp>
          <p:nvGrpSpPr>
            <p:cNvPr id="220" name="Group 62"/>
            <p:cNvGrpSpPr/>
            <p:nvPr/>
          </p:nvGrpSpPr>
          <p:grpSpPr>
            <a:xfrm>
              <a:off x="6924386" y="66319"/>
              <a:ext cx="2173634" cy="6673398"/>
              <a:chOff x="6924386" y="66319"/>
              <a:chExt cx="2173634" cy="6673398"/>
            </a:xfrm>
          </p:grpSpPr>
          <p:grpSp>
            <p:nvGrpSpPr>
              <p:cNvPr id="224" name="Group 44"/>
              <p:cNvGrpSpPr/>
              <p:nvPr/>
            </p:nvGrpSpPr>
            <p:grpSpPr>
              <a:xfrm>
                <a:off x="6924386" y="66319"/>
                <a:ext cx="2066032" cy="6673398"/>
                <a:chOff x="6924386" y="66319"/>
                <a:chExt cx="2066032" cy="6673398"/>
              </a:xfrm>
            </p:grpSpPr>
            <p:sp>
              <p:nvSpPr>
                <p:cNvPr id="234" name="Freeform 233"/>
                <p:cNvSpPr>
                  <a:spLocks noChangeAspect="1" noEditPoints="1"/>
                </p:cNvSpPr>
                <p:nvPr/>
              </p:nvSpPr>
              <p:spPr bwMode="auto">
                <a:xfrm rot="879737">
                  <a:off x="7130233" y="66319"/>
                  <a:ext cx="609204" cy="662248"/>
                </a:xfrm>
                <a:custGeom>
                  <a:avLst/>
                  <a:gdLst>
                    <a:gd name="T0" fmla="*/ 748 w 758"/>
                    <a:gd name="T1" fmla="*/ 508 h 824"/>
                    <a:gd name="T2" fmla="*/ 550 w 758"/>
                    <a:gd name="T3" fmla="*/ 490 h 824"/>
                    <a:gd name="T4" fmla="*/ 512 w 758"/>
                    <a:gd name="T5" fmla="*/ 448 h 824"/>
                    <a:gd name="T6" fmla="*/ 500 w 758"/>
                    <a:gd name="T7" fmla="*/ 408 h 824"/>
                    <a:gd name="T8" fmla="*/ 550 w 758"/>
                    <a:gd name="T9" fmla="*/ 334 h 824"/>
                    <a:gd name="T10" fmla="*/ 744 w 758"/>
                    <a:gd name="T11" fmla="*/ 324 h 824"/>
                    <a:gd name="T12" fmla="*/ 700 w 758"/>
                    <a:gd name="T13" fmla="*/ 246 h 824"/>
                    <a:gd name="T14" fmla="*/ 728 w 758"/>
                    <a:gd name="T15" fmla="*/ 196 h 824"/>
                    <a:gd name="T16" fmla="*/ 620 w 758"/>
                    <a:gd name="T17" fmla="*/ 248 h 824"/>
                    <a:gd name="T18" fmla="*/ 534 w 758"/>
                    <a:gd name="T19" fmla="*/ 306 h 824"/>
                    <a:gd name="T20" fmla="*/ 482 w 758"/>
                    <a:gd name="T21" fmla="*/ 314 h 824"/>
                    <a:gd name="T22" fmla="*/ 456 w 758"/>
                    <a:gd name="T23" fmla="*/ 310 h 824"/>
                    <a:gd name="T24" fmla="*/ 410 w 758"/>
                    <a:gd name="T25" fmla="*/ 268 h 824"/>
                    <a:gd name="T26" fmla="*/ 396 w 758"/>
                    <a:gd name="T27" fmla="*/ 202 h 824"/>
                    <a:gd name="T28" fmla="*/ 396 w 758"/>
                    <a:gd name="T29" fmla="*/ 66 h 824"/>
                    <a:gd name="T30" fmla="*/ 388 w 758"/>
                    <a:gd name="T31" fmla="*/ 0 h 824"/>
                    <a:gd name="T32" fmla="*/ 310 w 758"/>
                    <a:gd name="T33" fmla="*/ 16 h 824"/>
                    <a:gd name="T34" fmla="*/ 360 w 758"/>
                    <a:gd name="T35" fmla="*/ 144 h 824"/>
                    <a:gd name="T36" fmla="*/ 358 w 758"/>
                    <a:gd name="T37" fmla="*/ 230 h 824"/>
                    <a:gd name="T38" fmla="*/ 320 w 758"/>
                    <a:gd name="T39" fmla="*/ 306 h 824"/>
                    <a:gd name="T40" fmla="*/ 280 w 758"/>
                    <a:gd name="T41" fmla="*/ 314 h 824"/>
                    <a:gd name="T42" fmla="*/ 224 w 758"/>
                    <a:gd name="T43" fmla="*/ 304 h 824"/>
                    <a:gd name="T44" fmla="*/ 136 w 758"/>
                    <a:gd name="T45" fmla="*/ 250 h 824"/>
                    <a:gd name="T46" fmla="*/ 30 w 758"/>
                    <a:gd name="T47" fmla="*/ 198 h 824"/>
                    <a:gd name="T48" fmla="*/ 0 w 758"/>
                    <a:gd name="T49" fmla="*/ 264 h 824"/>
                    <a:gd name="T50" fmla="*/ 138 w 758"/>
                    <a:gd name="T51" fmla="*/ 296 h 824"/>
                    <a:gd name="T52" fmla="*/ 208 w 758"/>
                    <a:gd name="T53" fmla="*/ 334 h 824"/>
                    <a:gd name="T54" fmla="*/ 258 w 758"/>
                    <a:gd name="T55" fmla="*/ 408 h 824"/>
                    <a:gd name="T56" fmla="*/ 246 w 758"/>
                    <a:gd name="T57" fmla="*/ 448 h 824"/>
                    <a:gd name="T58" fmla="*/ 210 w 758"/>
                    <a:gd name="T59" fmla="*/ 492 h 824"/>
                    <a:gd name="T60" fmla="*/ 118 w 758"/>
                    <a:gd name="T61" fmla="*/ 540 h 824"/>
                    <a:gd name="T62" fmla="*/ 38 w 758"/>
                    <a:gd name="T63" fmla="*/ 592 h 824"/>
                    <a:gd name="T64" fmla="*/ 76 w 758"/>
                    <a:gd name="T65" fmla="*/ 608 h 824"/>
                    <a:gd name="T66" fmla="*/ 122 w 758"/>
                    <a:gd name="T67" fmla="*/ 686 h 824"/>
                    <a:gd name="T68" fmla="*/ 228 w 758"/>
                    <a:gd name="T69" fmla="*/ 520 h 824"/>
                    <a:gd name="T70" fmla="*/ 282 w 758"/>
                    <a:gd name="T71" fmla="*/ 508 h 824"/>
                    <a:gd name="T72" fmla="*/ 334 w 758"/>
                    <a:gd name="T73" fmla="*/ 528 h 824"/>
                    <a:gd name="T74" fmla="*/ 362 w 758"/>
                    <a:gd name="T75" fmla="*/ 598 h 824"/>
                    <a:gd name="T76" fmla="*/ 280 w 758"/>
                    <a:gd name="T77" fmla="*/ 778 h 824"/>
                    <a:gd name="T78" fmla="*/ 362 w 758"/>
                    <a:gd name="T79" fmla="*/ 772 h 824"/>
                    <a:gd name="T80" fmla="*/ 396 w 758"/>
                    <a:gd name="T81" fmla="*/ 796 h 824"/>
                    <a:gd name="T82" fmla="*/ 480 w 758"/>
                    <a:gd name="T83" fmla="*/ 778 h 824"/>
                    <a:gd name="T84" fmla="*/ 396 w 758"/>
                    <a:gd name="T85" fmla="*/ 600 h 824"/>
                    <a:gd name="T86" fmla="*/ 414 w 758"/>
                    <a:gd name="T87" fmla="*/ 546 h 824"/>
                    <a:gd name="T88" fmla="*/ 466 w 758"/>
                    <a:gd name="T89" fmla="*/ 508 h 824"/>
                    <a:gd name="T90" fmla="*/ 522 w 758"/>
                    <a:gd name="T91" fmla="*/ 520 h 824"/>
                    <a:gd name="T92" fmla="*/ 602 w 758"/>
                    <a:gd name="T93" fmla="*/ 562 h 824"/>
                    <a:gd name="T94" fmla="*/ 698 w 758"/>
                    <a:gd name="T95" fmla="*/ 664 h 824"/>
                    <a:gd name="T96" fmla="*/ 740 w 758"/>
                    <a:gd name="T97" fmla="*/ 606 h 824"/>
                    <a:gd name="T98" fmla="*/ 324 w 758"/>
                    <a:gd name="T99" fmla="*/ 398 h 824"/>
                    <a:gd name="T100" fmla="*/ 340 w 758"/>
                    <a:gd name="T101" fmla="*/ 452 h 824"/>
                    <a:gd name="T102" fmla="*/ 360 w 758"/>
                    <a:gd name="T103" fmla="*/ 380 h 824"/>
                    <a:gd name="T104" fmla="*/ 414 w 758"/>
                    <a:gd name="T105" fmla="*/ 352 h 824"/>
                    <a:gd name="T106" fmla="*/ 414 w 758"/>
                    <a:gd name="T107" fmla="*/ 472 h 824"/>
                    <a:gd name="T108" fmla="*/ 434 w 758"/>
                    <a:gd name="T109" fmla="*/ 424 h 8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58" h="824">
                      <a:moveTo>
                        <a:pt x="700" y="576"/>
                      </a:moveTo>
                      <a:lnTo>
                        <a:pt x="758" y="558"/>
                      </a:lnTo>
                      <a:lnTo>
                        <a:pt x="756" y="548"/>
                      </a:lnTo>
                      <a:lnTo>
                        <a:pt x="686" y="566"/>
                      </a:lnTo>
                      <a:lnTo>
                        <a:pt x="686" y="566"/>
                      </a:lnTo>
                      <a:lnTo>
                        <a:pt x="640" y="538"/>
                      </a:lnTo>
                      <a:lnTo>
                        <a:pt x="748" y="508"/>
                      </a:lnTo>
                      <a:lnTo>
                        <a:pt x="746" y="496"/>
                      </a:lnTo>
                      <a:lnTo>
                        <a:pt x="620" y="528"/>
                      </a:lnTo>
                      <a:lnTo>
                        <a:pt x="620" y="528"/>
                      </a:lnTo>
                      <a:lnTo>
                        <a:pt x="568" y="502"/>
                      </a:lnTo>
                      <a:lnTo>
                        <a:pt x="568" y="502"/>
                      </a:lnTo>
                      <a:lnTo>
                        <a:pt x="550" y="492"/>
                      </a:lnTo>
                      <a:lnTo>
                        <a:pt x="550" y="490"/>
                      </a:lnTo>
                      <a:lnTo>
                        <a:pt x="550" y="490"/>
                      </a:lnTo>
                      <a:lnTo>
                        <a:pt x="550" y="488"/>
                      </a:lnTo>
                      <a:lnTo>
                        <a:pt x="546" y="484"/>
                      </a:lnTo>
                      <a:lnTo>
                        <a:pt x="518" y="456"/>
                      </a:lnTo>
                      <a:lnTo>
                        <a:pt x="518" y="456"/>
                      </a:lnTo>
                      <a:lnTo>
                        <a:pt x="512" y="448"/>
                      </a:lnTo>
                      <a:lnTo>
                        <a:pt x="512" y="448"/>
                      </a:lnTo>
                      <a:lnTo>
                        <a:pt x="504" y="432"/>
                      </a:lnTo>
                      <a:lnTo>
                        <a:pt x="500" y="414"/>
                      </a:lnTo>
                      <a:lnTo>
                        <a:pt x="500" y="414"/>
                      </a:lnTo>
                      <a:lnTo>
                        <a:pt x="500" y="412"/>
                      </a:lnTo>
                      <a:lnTo>
                        <a:pt x="500" y="412"/>
                      </a:lnTo>
                      <a:lnTo>
                        <a:pt x="500" y="408"/>
                      </a:lnTo>
                      <a:lnTo>
                        <a:pt x="500" y="408"/>
                      </a:lnTo>
                      <a:lnTo>
                        <a:pt x="504" y="392"/>
                      </a:lnTo>
                      <a:lnTo>
                        <a:pt x="512" y="374"/>
                      </a:lnTo>
                      <a:lnTo>
                        <a:pt x="512" y="374"/>
                      </a:lnTo>
                      <a:lnTo>
                        <a:pt x="518" y="366"/>
                      </a:lnTo>
                      <a:lnTo>
                        <a:pt x="518" y="366"/>
                      </a:lnTo>
                      <a:lnTo>
                        <a:pt x="546" y="340"/>
                      </a:lnTo>
                      <a:lnTo>
                        <a:pt x="550" y="334"/>
                      </a:lnTo>
                      <a:lnTo>
                        <a:pt x="550" y="332"/>
                      </a:lnTo>
                      <a:lnTo>
                        <a:pt x="548" y="330"/>
                      </a:lnTo>
                      <a:lnTo>
                        <a:pt x="548" y="330"/>
                      </a:lnTo>
                      <a:lnTo>
                        <a:pt x="568" y="320"/>
                      </a:lnTo>
                      <a:lnTo>
                        <a:pt x="568" y="320"/>
                      </a:lnTo>
                      <a:lnTo>
                        <a:pt x="620" y="294"/>
                      </a:lnTo>
                      <a:lnTo>
                        <a:pt x="744" y="324"/>
                      </a:lnTo>
                      <a:lnTo>
                        <a:pt x="746" y="312"/>
                      </a:lnTo>
                      <a:lnTo>
                        <a:pt x="640" y="282"/>
                      </a:lnTo>
                      <a:lnTo>
                        <a:pt x="640" y="282"/>
                      </a:lnTo>
                      <a:lnTo>
                        <a:pt x="686" y="254"/>
                      </a:lnTo>
                      <a:lnTo>
                        <a:pt x="754" y="272"/>
                      </a:lnTo>
                      <a:lnTo>
                        <a:pt x="758" y="262"/>
                      </a:lnTo>
                      <a:lnTo>
                        <a:pt x="700" y="246"/>
                      </a:lnTo>
                      <a:lnTo>
                        <a:pt x="700" y="246"/>
                      </a:lnTo>
                      <a:lnTo>
                        <a:pt x="720" y="230"/>
                      </a:lnTo>
                      <a:lnTo>
                        <a:pt x="740" y="216"/>
                      </a:lnTo>
                      <a:lnTo>
                        <a:pt x="742" y="214"/>
                      </a:lnTo>
                      <a:lnTo>
                        <a:pt x="732" y="196"/>
                      </a:lnTo>
                      <a:lnTo>
                        <a:pt x="728" y="196"/>
                      </a:lnTo>
                      <a:lnTo>
                        <a:pt x="728" y="196"/>
                      </a:lnTo>
                      <a:lnTo>
                        <a:pt x="704" y="206"/>
                      </a:lnTo>
                      <a:lnTo>
                        <a:pt x="682" y="216"/>
                      </a:lnTo>
                      <a:lnTo>
                        <a:pt x="696" y="156"/>
                      </a:lnTo>
                      <a:lnTo>
                        <a:pt x="686" y="154"/>
                      </a:lnTo>
                      <a:lnTo>
                        <a:pt x="666" y="222"/>
                      </a:lnTo>
                      <a:lnTo>
                        <a:pt x="666" y="222"/>
                      </a:lnTo>
                      <a:lnTo>
                        <a:pt x="620" y="248"/>
                      </a:lnTo>
                      <a:lnTo>
                        <a:pt x="646" y="140"/>
                      </a:lnTo>
                      <a:lnTo>
                        <a:pt x="636" y="136"/>
                      </a:lnTo>
                      <a:lnTo>
                        <a:pt x="600" y="260"/>
                      </a:lnTo>
                      <a:lnTo>
                        <a:pt x="600" y="260"/>
                      </a:lnTo>
                      <a:lnTo>
                        <a:pt x="552" y="292"/>
                      </a:lnTo>
                      <a:lnTo>
                        <a:pt x="552" y="292"/>
                      </a:lnTo>
                      <a:lnTo>
                        <a:pt x="534" y="306"/>
                      </a:lnTo>
                      <a:lnTo>
                        <a:pt x="532" y="304"/>
                      </a:lnTo>
                      <a:lnTo>
                        <a:pt x="530" y="304"/>
                      </a:lnTo>
                      <a:lnTo>
                        <a:pt x="530" y="304"/>
                      </a:lnTo>
                      <a:lnTo>
                        <a:pt x="522" y="304"/>
                      </a:lnTo>
                      <a:lnTo>
                        <a:pt x="488" y="314"/>
                      </a:lnTo>
                      <a:lnTo>
                        <a:pt x="488" y="314"/>
                      </a:lnTo>
                      <a:lnTo>
                        <a:pt x="482" y="314"/>
                      </a:lnTo>
                      <a:lnTo>
                        <a:pt x="478" y="314"/>
                      </a:lnTo>
                      <a:lnTo>
                        <a:pt x="478" y="314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56" y="310"/>
                      </a:lnTo>
                      <a:lnTo>
                        <a:pt x="446" y="308"/>
                      </a:lnTo>
                      <a:lnTo>
                        <a:pt x="438" y="304"/>
                      </a:lnTo>
                      <a:lnTo>
                        <a:pt x="438" y="304"/>
                      </a:lnTo>
                      <a:lnTo>
                        <a:pt x="424" y="292"/>
                      </a:lnTo>
                      <a:lnTo>
                        <a:pt x="414" y="278"/>
                      </a:lnTo>
                      <a:lnTo>
                        <a:pt x="414" y="278"/>
                      </a:lnTo>
                      <a:lnTo>
                        <a:pt x="410" y="268"/>
                      </a:lnTo>
                      <a:lnTo>
                        <a:pt x="410" y="268"/>
                      </a:lnTo>
                      <a:lnTo>
                        <a:pt x="400" y="230"/>
                      </a:lnTo>
                      <a:lnTo>
                        <a:pt x="398" y="224"/>
                      </a:lnTo>
                      <a:lnTo>
                        <a:pt x="396" y="224"/>
                      </a:lnTo>
                      <a:lnTo>
                        <a:pt x="394" y="224"/>
                      </a:lnTo>
                      <a:lnTo>
                        <a:pt x="394" y="224"/>
                      </a:lnTo>
                      <a:lnTo>
                        <a:pt x="396" y="202"/>
                      </a:lnTo>
                      <a:lnTo>
                        <a:pt x="396" y="202"/>
                      </a:lnTo>
                      <a:lnTo>
                        <a:pt x="398" y="142"/>
                      </a:lnTo>
                      <a:lnTo>
                        <a:pt x="486" y="52"/>
                      </a:lnTo>
                      <a:lnTo>
                        <a:pt x="478" y="44"/>
                      </a:lnTo>
                      <a:lnTo>
                        <a:pt x="398" y="120"/>
                      </a:lnTo>
                      <a:lnTo>
                        <a:pt x="398" y="120"/>
                      </a:lnTo>
                      <a:lnTo>
                        <a:pt x="396" y="66"/>
                      </a:lnTo>
                      <a:lnTo>
                        <a:pt x="446" y="16"/>
                      </a:lnTo>
                      <a:lnTo>
                        <a:pt x="438" y="8"/>
                      </a:lnTo>
                      <a:lnTo>
                        <a:pt x="396" y="50"/>
                      </a:lnTo>
                      <a:lnTo>
                        <a:pt x="396" y="50"/>
                      </a:lnTo>
                      <a:lnTo>
                        <a:pt x="394" y="26"/>
                      </a:lnTo>
                      <a:lnTo>
                        <a:pt x="390" y="2"/>
                      </a:lnTo>
                      <a:lnTo>
                        <a:pt x="388" y="0"/>
                      </a:lnTo>
                      <a:lnTo>
                        <a:pt x="368" y="0"/>
                      </a:lnTo>
                      <a:lnTo>
                        <a:pt x="368" y="2"/>
                      </a:lnTo>
                      <a:lnTo>
                        <a:pt x="368" y="2"/>
                      </a:lnTo>
                      <a:lnTo>
                        <a:pt x="364" y="28"/>
                      </a:lnTo>
                      <a:lnTo>
                        <a:pt x="360" y="52"/>
                      </a:lnTo>
                      <a:lnTo>
                        <a:pt x="316" y="10"/>
                      </a:lnTo>
                      <a:lnTo>
                        <a:pt x="310" y="16"/>
                      </a:lnTo>
                      <a:lnTo>
                        <a:pt x="360" y="68"/>
                      </a:lnTo>
                      <a:lnTo>
                        <a:pt x="360" y="68"/>
                      </a:lnTo>
                      <a:lnTo>
                        <a:pt x="358" y="122"/>
                      </a:lnTo>
                      <a:lnTo>
                        <a:pt x="278" y="44"/>
                      </a:lnTo>
                      <a:lnTo>
                        <a:pt x="270" y="52"/>
                      </a:lnTo>
                      <a:lnTo>
                        <a:pt x="360" y="144"/>
                      </a:lnTo>
                      <a:lnTo>
                        <a:pt x="360" y="144"/>
                      </a:lnTo>
                      <a:lnTo>
                        <a:pt x="362" y="202"/>
                      </a:lnTo>
                      <a:lnTo>
                        <a:pt x="362" y="202"/>
                      </a:lnTo>
                      <a:lnTo>
                        <a:pt x="364" y="224"/>
                      </a:lnTo>
                      <a:lnTo>
                        <a:pt x="362" y="224"/>
                      </a:lnTo>
                      <a:lnTo>
                        <a:pt x="362" y="224"/>
                      </a:lnTo>
                      <a:lnTo>
                        <a:pt x="360" y="224"/>
                      </a:lnTo>
                      <a:lnTo>
                        <a:pt x="358" y="230"/>
                      </a:lnTo>
                      <a:lnTo>
                        <a:pt x="348" y="268"/>
                      </a:lnTo>
                      <a:lnTo>
                        <a:pt x="348" y="268"/>
                      </a:lnTo>
                      <a:lnTo>
                        <a:pt x="344" y="278"/>
                      </a:lnTo>
                      <a:lnTo>
                        <a:pt x="344" y="278"/>
                      </a:lnTo>
                      <a:lnTo>
                        <a:pt x="334" y="294"/>
                      </a:lnTo>
                      <a:lnTo>
                        <a:pt x="320" y="306"/>
                      </a:lnTo>
                      <a:lnTo>
                        <a:pt x="320" y="306"/>
                      </a:lnTo>
                      <a:lnTo>
                        <a:pt x="312" y="310"/>
                      </a:lnTo>
                      <a:lnTo>
                        <a:pt x="302" y="312"/>
                      </a:lnTo>
                      <a:lnTo>
                        <a:pt x="292" y="314"/>
                      </a:lnTo>
                      <a:lnTo>
                        <a:pt x="282" y="314"/>
                      </a:lnTo>
                      <a:lnTo>
                        <a:pt x="282" y="314"/>
                      </a:lnTo>
                      <a:lnTo>
                        <a:pt x="280" y="314"/>
                      </a:lnTo>
                      <a:lnTo>
                        <a:pt x="280" y="314"/>
                      </a:lnTo>
                      <a:lnTo>
                        <a:pt x="270" y="312"/>
                      </a:lnTo>
                      <a:lnTo>
                        <a:pt x="270" y="312"/>
                      </a:lnTo>
                      <a:lnTo>
                        <a:pt x="236" y="302"/>
                      </a:lnTo>
                      <a:lnTo>
                        <a:pt x="228" y="302"/>
                      </a:lnTo>
                      <a:lnTo>
                        <a:pt x="224" y="302"/>
                      </a:lnTo>
                      <a:lnTo>
                        <a:pt x="224" y="304"/>
                      </a:lnTo>
                      <a:lnTo>
                        <a:pt x="224" y="304"/>
                      </a:lnTo>
                      <a:lnTo>
                        <a:pt x="206" y="292"/>
                      </a:lnTo>
                      <a:lnTo>
                        <a:pt x="206" y="292"/>
                      </a:lnTo>
                      <a:lnTo>
                        <a:pt x="156" y="260"/>
                      </a:lnTo>
                      <a:lnTo>
                        <a:pt x="120" y="140"/>
                      </a:lnTo>
                      <a:lnTo>
                        <a:pt x="110" y="142"/>
                      </a:lnTo>
                      <a:lnTo>
                        <a:pt x="136" y="250"/>
                      </a:lnTo>
                      <a:lnTo>
                        <a:pt x="136" y="250"/>
                      </a:lnTo>
                      <a:lnTo>
                        <a:pt x="90" y="224"/>
                      </a:lnTo>
                      <a:lnTo>
                        <a:pt x="70" y="156"/>
                      </a:lnTo>
                      <a:lnTo>
                        <a:pt x="60" y="158"/>
                      </a:lnTo>
                      <a:lnTo>
                        <a:pt x="74" y="216"/>
                      </a:lnTo>
                      <a:lnTo>
                        <a:pt x="74" y="216"/>
                      </a:lnTo>
                      <a:lnTo>
                        <a:pt x="52" y="206"/>
                      </a:lnTo>
                      <a:lnTo>
                        <a:pt x="30" y="198"/>
                      </a:lnTo>
                      <a:lnTo>
                        <a:pt x="26" y="196"/>
                      </a:lnTo>
                      <a:lnTo>
                        <a:pt x="16" y="214"/>
                      </a:lnTo>
                      <a:lnTo>
                        <a:pt x="18" y="216"/>
                      </a:lnTo>
                      <a:lnTo>
                        <a:pt x="18" y="216"/>
                      </a:lnTo>
                      <a:lnTo>
                        <a:pt x="38" y="232"/>
                      </a:lnTo>
                      <a:lnTo>
                        <a:pt x="58" y="248"/>
                      </a:lnTo>
                      <a:lnTo>
                        <a:pt x="0" y="264"/>
                      </a:lnTo>
                      <a:lnTo>
                        <a:pt x="2" y="274"/>
                      </a:lnTo>
                      <a:lnTo>
                        <a:pt x="72" y="256"/>
                      </a:lnTo>
                      <a:lnTo>
                        <a:pt x="72" y="256"/>
                      </a:lnTo>
                      <a:lnTo>
                        <a:pt x="118" y="284"/>
                      </a:lnTo>
                      <a:lnTo>
                        <a:pt x="10" y="316"/>
                      </a:lnTo>
                      <a:lnTo>
                        <a:pt x="12" y="326"/>
                      </a:lnTo>
                      <a:lnTo>
                        <a:pt x="138" y="296"/>
                      </a:lnTo>
                      <a:lnTo>
                        <a:pt x="138" y="296"/>
                      </a:lnTo>
                      <a:lnTo>
                        <a:pt x="190" y="322"/>
                      </a:lnTo>
                      <a:lnTo>
                        <a:pt x="190" y="322"/>
                      </a:lnTo>
                      <a:lnTo>
                        <a:pt x="208" y="332"/>
                      </a:lnTo>
                      <a:lnTo>
                        <a:pt x="208" y="332"/>
                      </a:lnTo>
                      <a:lnTo>
                        <a:pt x="208" y="332"/>
                      </a:lnTo>
                      <a:lnTo>
                        <a:pt x="208" y="334"/>
                      </a:lnTo>
                      <a:lnTo>
                        <a:pt x="212" y="340"/>
                      </a:lnTo>
                      <a:lnTo>
                        <a:pt x="240" y="366"/>
                      </a:lnTo>
                      <a:lnTo>
                        <a:pt x="240" y="366"/>
                      </a:lnTo>
                      <a:lnTo>
                        <a:pt x="246" y="374"/>
                      </a:lnTo>
                      <a:lnTo>
                        <a:pt x="246" y="374"/>
                      </a:lnTo>
                      <a:lnTo>
                        <a:pt x="254" y="392"/>
                      </a:lnTo>
                      <a:lnTo>
                        <a:pt x="258" y="408"/>
                      </a:lnTo>
                      <a:lnTo>
                        <a:pt x="258" y="408"/>
                      </a:lnTo>
                      <a:lnTo>
                        <a:pt x="258" y="412"/>
                      </a:lnTo>
                      <a:lnTo>
                        <a:pt x="258" y="412"/>
                      </a:lnTo>
                      <a:lnTo>
                        <a:pt x="258" y="414"/>
                      </a:lnTo>
                      <a:lnTo>
                        <a:pt x="258" y="414"/>
                      </a:lnTo>
                      <a:lnTo>
                        <a:pt x="254" y="432"/>
                      </a:lnTo>
                      <a:lnTo>
                        <a:pt x="246" y="448"/>
                      </a:lnTo>
                      <a:lnTo>
                        <a:pt x="246" y="448"/>
                      </a:lnTo>
                      <a:lnTo>
                        <a:pt x="240" y="456"/>
                      </a:lnTo>
                      <a:lnTo>
                        <a:pt x="240" y="456"/>
                      </a:lnTo>
                      <a:lnTo>
                        <a:pt x="212" y="484"/>
                      </a:lnTo>
                      <a:lnTo>
                        <a:pt x="208" y="488"/>
                      </a:lnTo>
                      <a:lnTo>
                        <a:pt x="208" y="490"/>
                      </a:lnTo>
                      <a:lnTo>
                        <a:pt x="210" y="492"/>
                      </a:lnTo>
                      <a:lnTo>
                        <a:pt x="210" y="492"/>
                      </a:lnTo>
                      <a:lnTo>
                        <a:pt x="190" y="502"/>
                      </a:lnTo>
                      <a:lnTo>
                        <a:pt x="190" y="502"/>
                      </a:lnTo>
                      <a:lnTo>
                        <a:pt x="138" y="530"/>
                      </a:lnTo>
                      <a:lnTo>
                        <a:pt x="14" y="500"/>
                      </a:lnTo>
                      <a:lnTo>
                        <a:pt x="12" y="510"/>
                      </a:lnTo>
                      <a:lnTo>
                        <a:pt x="118" y="540"/>
                      </a:lnTo>
                      <a:lnTo>
                        <a:pt x="118" y="540"/>
                      </a:lnTo>
                      <a:lnTo>
                        <a:pt x="72" y="568"/>
                      </a:lnTo>
                      <a:lnTo>
                        <a:pt x="4" y="552"/>
                      </a:lnTo>
                      <a:lnTo>
                        <a:pt x="0" y="560"/>
                      </a:lnTo>
                      <a:lnTo>
                        <a:pt x="58" y="578"/>
                      </a:lnTo>
                      <a:lnTo>
                        <a:pt x="58" y="578"/>
                      </a:lnTo>
                      <a:lnTo>
                        <a:pt x="38" y="592"/>
                      </a:lnTo>
                      <a:lnTo>
                        <a:pt x="18" y="608"/>
                      </a:lnTo>
                      <a:lnTo>
                        <a:pt x="16" y="610"/>
                      </a:lnTo>
                      <a:lnTo>
                        <a:pt x="26" y="628"/>
                      </a:lnTo>
                      <a:lnTo>
                        <a:pt x="30" y="626"/>
                      </a:lnTo>
                      <a:lnTo>
                        <a:pt x="30" y="626"/>
                      </a:lnTo>
                      <a:lnTo>
                        <a:pt x="54" y="618"/>
                      </a:lnTo>
                      <a:lnTo>
                        <a:pt x="76" y="608"/>
                      </a:lnTo>
                      <a:lnTo>
                        <a:pt x="62" y="666"/>
                      </a:lnTo>
                      <a:lnTo>
                        <a:pt x="72" y="670"/>
                      </a:lnTo>
                      <a:lnTo>
                        <a:pt x="92" y="600"/>
                      </a:lnTo>
                      <a:lnTo>
                        <a:pt x="92" y="600"/>
                      </a:lnTo>
                      <a:lnTo>
                        <a:pt x="138" y="574"/>
                      </a:lnTo>
                      <a:lnTo>
                        <a:pt x="112" y="682"/>
                      </a:lnTo>
                      <a:lnTo>
                        <a:pt x="122" y="686"/>
                      </a:lnTo>
                      <a:lnTo>
                        <a:pt x="158" y="562"/>
                      </a:lnTo>
                      <a:lnTo>
                        <a:pt x="158" y="562"/>
                      </a:lnTo>
                      <a:lnTo>
                        <a:pt x="206" y="530"/>
                      </a:lnTo>
                      <a:lnTo>
                        <a:pt x="206" y="530"/>
                      </a:lnTo>
                      <a:lnTo>
                        <a:pt x="224" y="518"/>
                      </a:lnTo>
                      <a:lnTo>
                        <a:pt x="226" y="520"/>
                      </a:lnTo>
                      <a:lnTo>
                        <a:pt x="228" y="520"/>
                      </a:lnTo>
                      <a:lnTo>
                        <a:pt x="228" y="520"/>
                      </a:lnTo>
                      <a:lnTo>
                        <a:pt x="236" y="518"/>
                      </a:lnTo>
                      <a:lnTo>
                        <a:pt x="270" y="510"/>
                      </a:lnTo>
                      <a:lnTo>
                        <a:pt x="270" y="510"/>
                      </a:lnTo>
                      <a:lnTo>
                        <a:pt x="280" y="508"/>
                      </a:lnTo>
                      <a:lnTo>
                        <a:pt x="280" y="508"/>
                      </a:lnTo>
                      <a:lnTo>
                        <a:pt x="282" y="508"/>
                      </a:lnTo>
                      <a:lnTo>
                        <a:pt x="282" y="508"/>
                      </a:lnTo>
                      <a:lnTo>
                        <a:pt x="292" y="508"/>
                      </a:lnTo>
                      <a:lnTo>
                        <a:pt x="302" y="510"/>
                      </a:lnTo>
                      <a:lnTo>
                        <a:pt x="312" y="512"/>
                      </a:lnTo>
                      <a:lnTo>
                        <a:pt x="320" y="516"/>
                      </a:lnTo>
                      <a:lnTo>
                        <a:pt x="320" y="516"/>
                      </a:lnTo>
                      <a:lnTo>
                        <a:pt x="334" y="528"/>
                      </a:lnTo>
                      <a:lnTo>
                        <a:pt x="344" y="544"/>
                      </a:lnTo>
                      <a:lnTo>
                        <a:pt x="344" y="544"/>
                      </a:lnTo>
                      <a:lnTo>
                        <a:pt x="348" y="554"/>
                      </a:lnTo>
                      <a:lnTo>
                        <a:pt x="348" y="554"/>
                      </a:lnTo>
                      <a:lnTo>
                        <a:pt x="358" y="594"/>
                      </a:lnTo>
                      <a:lnTo>
                        <a:pt x="360" y="598"/>
                      </a:lnTo>
                      <a:lnTo>
                        <a:pt x="362" y="598"/>
                      </a:lnTo>
                      <a:lnTo>
                        <a:pt x="364" y="598"/>
                      </a:lnTo>
                      <a:lnTo>
                        <a:pt x="364" y="598"/>
                      </a:lnTo>
                      <a:lnTo>
                        <a:pt x="362" y="622"/>
                      </a:lnTo>
                      <a:lnTo>
                        <a:pt x="362" y="622"/>
                      </a:lnTo>
                      <a:lnTo>
                        <a:pt x="360" y="680"/>
                      </a:lnTo>
                      <a:lnTo>
                        <a:pt x="272" y="772"/>
                      </a:lnTo>
                      <a:lnTo>
                        <a:pt x="280" y="778"/>
                      </a:lnTo>
                      <a:lnTo>
                        <a:pt x="360" y="702"/>
                      </a:lnTo>
                      <a:lnTo>
                        <a:pt x="360" y="702"/>
                      </a:lnTo>
                      <a:lnTo>
                        <a:pt x="362" y="756"/>
                      </a:lnTo>
                      <a:lnTo>
                        <a:pt x="312" y="806"/>
                      </a:lnTo>
                      <a:lnTo>
                        <a:pt x="320" y="814"/>
                      </a:lnTo>
                      <a:lnTo>
                        <a:pt x="362" y="772"/>
                      </a:lnTo>
                      <a:lnTo>
                        <a:pt x="362" y="772"/>
                      </a:lnTo>
                      <a:lnTo>
                        <a:pt x="364" y="796"/>
                      </a:lnTo>
                      <a:lnTo>
                        <a:pt x="368" y="822"/>
                      </a:lnTo>
                      <a:lnTo>
                        <a:pt x="370" y="824"/>
                      </a:lnTo>
                      <a:lnTo>
                        <a:pt x="390" y="824"/>
                      </a:lnTo>
                      <a:lnTo>
                        <a:pt x="390" y="822"/>
                      </a:lnTo>
                      <a:lnTo>
                        <a:pt x="390" y="822"/>
                      </a:lnTo>
                      <a:lnTo>
                        <a:pt x="396" y="796"/>
                      </a:lnTo>
                      <a:lnTo>
                        <a:pt x="398" y="772"/>
                      </a:lnTo>
                      <a:lnTo>
                        <a:pt x="442" y="814"/>
                      </a:lnTo>
                      <a:lnTo>
                        <a:pt x="448" y="806"/>
                      </a:lnTo>
                      <a:lnTo>
                        <a:pt x="398" y="754"/>
                      </a:lnTo>
                      <a:lnTo>
                        <a:pt x="398" y="754"/>
                      </a:lnTo>
                      <a:lnTo>
                        <a:pt x="400" y="702"/>
                      </a:lnTo>
                      <a:lnTo>
                        <a:pt x="480" y="778"/>
                      </a:lnTo>
                      <a:lnTo>
                        <a:pt x="488" y="770"/>
                      </a:lnTo>
                      <a:lnTo>
                        <a:pt x="400" y="678"/>
                      </a:lnTo>
                      <a:lnTo>
                        <a:pt x="400" y="678"/>
                      </a:lnTo>
                      <a:lnTo>
                        <a:pt x="396" y="620"/>
                      </a:lnTo>
                      <a:lnTo>
                        <a:pt x="396" y="620"/>
                      </a:lnTo>
                      <a:lnTo>
                        <a:pt x="394" y="600"/>
                      </a:lnTo>
                      <a:lnTo>
                        <a:pt x="396" y="600"/>
                      </a:lnTo>
                      <a:lnTo>
                        <a:pt x="396" y="600"/>
                      </a:lnTo>
                      <a:lnTo>
                        <a:pt x="398" y="600"/>
                      </a:lnTo>
                      <a:lnTo>
                        <a:pt x="400" y="594"/>
                      </a:lnTo>
                      <a:lnTo>
                        <a:pt x="410" y="556"/>
                      </a:lnTo>
                      <a:lnTo>
                        <a:pt x="410" y="556"/>
                      </a:lnTo>
                      <a:lnTo>
                        <a:pt x="414" y="546"/>
                      </a:lnTo>
                      <a:lnTo>
                        <a:pt x="414" y="546"/>
                      </a:lnTo>
                      <a:lnTo>
                        <a:pt x="424" y="530"/>
                      </a:lnTo>
                      <a:lnTo>
                        <a:pt x="430" y="522"/>
                      </a:lnTo>
                      <a:lnTo>
                        <a:pt x="438" y="518"/>
                      </a:lnTo>
                      <a:lnTo>
                        <a:pt x="438" y="518"/>
                      </a:lnTo>
                      <a:lnTo>
                        <a:pt x="446" y="514"/>
                      </a:lnTo>
                      <a:lnTo>
                        <a:pt x="456" y="510"/>
                      </a:lnTo>
                      <a:lnTo>
                        <a:pt x="466" y="508"/>
                      </a:lnTo>
                      <a:lnTo>
                        <a:pt x="476" y="508"/>
                      </a:lnTo>
                      <a:lnTo>
                        <a:pt x="476" y="508"/>
                      </a:lnTo>
                      <a:lnTo>
                        <a:pt x="478" y="508"/>
                      </a:lnTo>
                      <a:lnTo>
                        <a:pt x="478" y="508"/>
                      </a:lnTo>
                      <a:lnTo>
                        <a:pt x="488" y="510"/>
                      </a:lnTo>
                      <a:lnTo>
                        <a:pt x="488" y="510"/>
                      </a:lnTo>
                      <a:lnTo>
                        <a:pt x="522" y="520"/>
                      </a:lnTo>
                      <a:lnTo>
                        <a:pt x="530" y="522"/>
                      </a:lnTo>
                      <a:lnTo>
                        <a:pt x="534" y="520"/>
                      </a:lnTo>
                      <a:lnTo>
                        <a:pt x="534" y="518"/>
                      </a:lnTo>
                      <a:lnTo>
                        <a:pt x="534" y="518"/>
                      </a:lnTo>
                      <a:lnTo>
                        <a:pt x="552" y="530"/>
                      </a:lnTo>
                      <a:lnTo>
                        <a:pt x="552" y="530"/>
                      </a:lnTo>
                      <a:lnTo>
                        <a:pt x="602" y="562"/>
                      </a:lnTo>
                      <a:lnTo>
                        <a:pt x="638" y="684"/>
                      </a:lnTo>
                      <a:lnTo>
                        <a:pt x="648" y="680"/>
                      </a:lnTo>
                      <a:lnTo>
                        <a:pt x="622" y="574"/>
                      </a:lnTo>
                      <a:lnTo>
                        <a:pt x="622" y="574"/>
                      </a:lnTo>
                      <a:lnTo>
                        <a:pt x="668" y="600"/>
                      </a:lnTo>
                      <a:lnTo>
                        <a:pt x="688" y="666"/>
                      </a:lnTo>
                      <a:lnTo>
                        <a:pt x="698" y="664"/>
                      </a:lnTo>
                      <a:lnTo>
                        <a:pt x="684" y="606"/>
                      </a:lnTo>
                      <a:lnTo>
                        <a:pt x="684" y="606"/>
                      </a:lnTo>
                      <a:lnTo>
                        <a:pt x="706" y="616"/>
                      </a:lnTo>
                      <a:lnTo>
                        <a:pt x="728" y="626"/>
                      </a:lnTo>
                      <a:lnTo>
                        <a:pt x="732" y="626"/>
                      </a:lnTo>
                      <a:lnTo>
                        <a:pt x="742" y="608"/>
                      </a:lnTo>
                      <a:lnTo>
                        <a:pt x="740" y="606"/>
                      </a:lnTo>
                      <a:lnTo>
                        <a:pt x="740" y="606"/>
                      </a:lnTo>
                      <a:lnTo>
                        <a:pt x="720" y="590"/>
                      </a:lnTo>
                      <a:lnTo>
                        <a:pt x="700" y="576"/>
                      </a:lnTo>
                      <a:lnTo>
                        <a:pt x="700" y="576"/>
                      </a:lnTo>
                      <a:close/>
                      <a:moveTo>
                        <a:pt x="324" y="424"/>
                      </a:moveTo>
                      <a:lnTo>
                        <a:pt x="310" y="412"/>
                      </a:lnTo>
                      <a:lnTo>
                        <a:pt x="324" y="398"/>
                      </a:lnTo>
                      <a:lnTo>
                        <a:pt x="324" y="398"/>
                      </a:lnTo>
                      <a:lnTo>
                        <a:pt x="342" y="412"/>
                      </a:lnTo>
                      <a:lnTo>
                        <a:pt x="342" y="412"/>
                      </a:lnTo>
                      <a:lnTo>
                        <a:pt x="324" y="424"/>
                      </a:lnTo>
                      <a:lnTo>
                        <a:pt x="324" y="424"/>
                      </a:lnTo>
                      <a:close/>
                      <a:moveTo>
                        <a:pt x="344" y="472"/>
                      </a:moveTo>
                      <a:lnTo>
                        <a:pt x="340" y="452"/>
                      </a:lnTo>
                      <a:lnTo>
                        <a:pt x="340" y="452"/>
                      </a:lnTo>
                      <a:lnTo>
                        <a:pt x="360" y="444"/>
                      </a:lnTo>
                      <a:lnTo>
                        <a:pt x="360" y="444"/>
                      </a:lnTo>
                      <a:lnTo>
                        <a:pt x="362" y="466"/>
                      </a:lnTo>
                      <a:lnTo>
                        <a:pt x="344" y="472"/>
                      </a:lnTo>
                      <a:close/>
                      <a:moveTo>
                        <a:pt x="360" y="380"/>
                      </a:moveTo>
                      <a:lnTo>
                        <a:pt x="360" y="380"/>
                      </a:lnTo>
                      <a:lnTo>
                        <a:pt x="340" y="370"/>
                      </a:lnTo>
                      <a:lnTo>
                        <a:pt x="344" y="352"/>
                      </a:lnTo>
                      <a:lnTo>
                        <a:pt x="364" y="358"/>
                      </a:lnTo>
                      <a:lnTo>
                        <a:pt x="364" y="358"/>
                      </a:lnTo>
                      <a:lnTo>
                        <a:pt x="360" y="380"/>
                      </a:lnTo>
                      <a:lnTo>
                        <a:pt x="360" y="380"/>
                      </a:lnTo>
                      <a:close/>
                      <a:moveTo>
                        <a:pt x="414" y="352"/>
                      </a:moveTo>
                      <a:lnTo>
                        <a:pt x="418" y="370"/>
                      </a:lnTo>
                      <a:lnTo>
                        <a:pt x="418" y="370"/>
                      </a:lnTo>
                      <a:lnTo>
                        <a:pt x="398" y="380"/>
                      </a:lnTo>
                      <a:lnTo>
                        <a:pt x="398" y="380"/>
                      </a:lnTo>
                      <a:lnTo>
                        <a:pt x="396" y="358"/>
                      </a:lnTo>
                      <a:lnTo>
                        <a:pt x="414" y="352"/>
                      </a:lnTo>
                      <a:close/>
                      <a:moveTo>
                        <a:pt x="414" y="472"/>
                      </a:move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398" y="444"/>
                      </a:lnTo>
                      <a:lnTo>
                        <a:pt x="398" y="444"/>
                      </a:lnTo>
                      <a:lnTo>
                        <a:pt x="418" y="452"/>
                      </a:lnTo>
                      <a:lnTo>
                        <a:pt x="414" y="472"/>
                      </a:lnTo>
                      <a:close/>
                      <a:moveTo>
                        <a:pt x="434" y="424"/>
                      </a:moveTo>
                      <a:lnTo>
                        <a:pt x="434" y="424"/>
                      </a:lnTo>
                      <a:lnTo>
                        <a:pt x="416" y="412"/>
                      </a:lnTo>
                      <a:lnTo>
                        <a:pt x="416" y="412"/>
                      </a:lnTo>
                      <a:lnTo>
                        <a:pt x="434" y="398"/>
                      </a:lnTo>
                      <a:lnTo>
                        <a:pt x="448" y="412"/>
                      </a:lnTo>
                      <a:lnTo>
                        <a:pt x="434" y="424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6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 25"/>
                <p:cNvSpPr>
                  <a:spLocks noChangeAspect="1" noEditPoints="1"/>
                </p:cNvSpPr>
                <p:nvPr/>
              </p:nvSpPr>
              <p:spPr bwMode="auto">
                <a:xfrm rot="20016556">
                  <a:off x="7678235" y="2380703"/>
                  <a:ext cx="824672" cy="946846"/>
                </a:xfrm>
                <a:custGeom>
                  <a:avLst/>
                  <a:gdLst>
                    <a:gd name="T0" fmla="*/ 702 w 756"/>
                    <a:gd name="T1" fmla="*/ 598 h 868"/>
                    <a:gd name="T2" fmla="*/ 720 w 756"/>
                    <a:gd name="T3" fmla="*/ 502 h 868"/>
                    <a:gd name="T4" fmla="*/ 606 w 756"/>
                    <a:gd name="T5" fmla="*/ 484 h 868"/>
                    <a:gd name="T6" fmla="*/ 586 w 756"/>
                    <a:gd name="T7" fmla="*/ 454 h 868"/>
                    <a:gd name="T8" fmla="*/ 626 w 756"/>
                    <a:gd name="T9" fmla="*/ 378 h 868"/>
                    <a:gd name="T10" fmla="*/ 578 w 756"/>
                    <a:gd name="T11" fmla="*/ 376 h 868"/>
                    <a:gd name="T12" fmla="*/ 656 w 756"/>
                    <a:gd name="T13" fmla="*/ 298 h 868"/>
                    <a:gd name="T14" fmla="*/ 734 w 756"/>
                    <a:gd name="T15" fmla="*/ 238 h 868"/>
                    <a:gd name="T16" fmla="*/ 752 w 756"/>
                    <a:gd name="T17" fmla="*/ 214 h 868"/>
                    <a:gd name="T18" fmla="*/ 724 w 756"/>
                    <a:gd name="T19" fmla="*/ 220 h 868"/>
                    <a:gd name="T20" fmla="*/ 608 w 756"/>
                    <a:gd name="T21" fmla="*/ 274 h 868"/>
                    <a:gd name="T22" fmla="*/ 528 w 756"/>
                    <a:gd name="T23" fmla="*/ 290 h 868"/>
                    <a:gd name="T24" fmla="*/ 548 w 756"/>
                    <a:gd name="T25" fmla="*/ 246 h 868"/>
                    <a:gd name="T26" fmla="*/ 474 w 756"/>
                    <a:gd name="T27" fmla="*/ 268 h 868"/>
                    <a:gd name="T28" fmla="*/ 450 w 756"/>
                    <a:gd name="T29" fmla="*/ 192 h 868"/>
                    <a:gd name="T30" fmla="*/ 496 w 756"/>
                    <a:gd name="T31" fmla="*/ 112 h 868"/>
                    <a:gd name="T32" fmla="*/ 398 w 756"/>
                    <a:gd name="T33" fmla="*/ 108 h 868"/>
                    <a:gd name="T34" fmla="*/ 382 w 756"/>
                    <a:gd name="T35" fmla="*/ 0 h 868"/>
                    <a:gd name="T36" fmla="*/ 374 w 756"/>
                    <a:gd name="T37" fmla="*/ 10 h 868"/>
                    <a:gd name="T38" fmla="*/ 310 w 756"/>
                    <a:gd name="T39" fmla="*/ 64 h 868"/>
                    <a:gd name="T40" fmla="*/ 342 w 756"/>
                    <a:gd name="T41" fmla="*/ 200 h 868"/>
                    <a:gd name="T42" fmla="*/ 308 w 756"/>
                    <a:gd name="T43" fmla="*/ 192 h 868"/>
                    <a:gd name="T44" fmla="*/ 282 w 756"/>
                    <a:gd name="T45" fmla="*/ 268 h 868"/>
                    <a:gd name="T46" fmla="*/ 206 w 756"/>
                    <a:gd name="T47" fmla="*/ 246 h 868"/>
                    <a:gd name="T48" fmla="*/ 228 w 756"/>
                    <a:gd name="T49" fmla="*/ 290 h 868"/>
                    <a:gd name="T50" fmla="*/ 140 w 756"/>
                    <a:gd name="T51" fmla="*/ 272 h 868"/>
                    <a:gd name="T52" fmla="*/ 30 w 756"/>
                    <a:gd name="T53" fmla="*/ 226 h 868"/>
                    <a:gd name="T54" fmla="*/ 0 w 756"/>
                    <a:gd name="T55" fmla="*/ 220 h 868"/>
                    <a:gd name="T56" fmla="*/ 24 w 756"/>
                    <a:gd name="T57" fmla="*/ 244 h 868"/>
                    <a:gd name="T58" fmla="*/ 126 w 756"/>
                    <a:gd name="T59" fmla="*/ 314 h 868"/>
                    <a:gd name="T60" fmla="*/ 190 w 756"/>
                    <a:gd name="T61" fmla="*/ 408 h 868"/>
                    <a:gd name="T62" fmla="*/ 134 w 756"/>
                    <a:gd name="T63" fmla="*/ 386 h 868"/>
                    <a:gd name="T64" fmla="*/ 134 w 756"/>
                    <a:gd name="T65" fmla="*/ 482 h 868"/>
                    <a:gd name="T66" fmla="*/ 152 w 756"/>
                    <a:gd name="T67" fmla="*/ 484 h 868"/>
                    <a:gd name="T68" fmla="*/ 144 w 756"/>
                    <a:gd name="T69" fmla="*/ 536 h 868"/>
                    <a:gd name="T70" fmla="*/ 54 w 756"/>
                    <a:gd name="T71" fmla="*/ 600 h 868"/>
                    <a:gd name="T72" fmla="*/ 0 w 756"/>
                    <a:gd name="T73" fmla="*/ 648 h 868"/>
                    <a:gd name="T74" fmla="*/ 32 w 756"/>
                    <a:gd name="T75" fmla="*/ 646 h 868"/>
                    <a:gd name="T76" fmla="*/ 148 w 756"/>
                    <a:gd name="T77" fmla="*/ 592 h 868"/>
                    <a:gd name="T78" fmla="*/ 228 w 756"/>
                    <a:gd name="T79" fmla="*/ 578 h 868"/>
                    <a:gd name="T80" fmla="*/ 210 w 756"/>
                    <a:gd name="T81" fmla="*/ 622 h 868"/>
                    <a:gd name="T82" fmla="*/ 282 w 756"/>
                    <a:gd name="T83" fmla="*/ 600 h 868"/>
                    <a:gd name="T84" fmla="*/ 308 w 756"/>
                    <a:gd name="T85" fmla="*/ 674 h 868"/>
                    <a:gd name="T86" fmla="*/ 262 w 756"/>
                    <a:gd name="T87" fmla="*/ 756 h 868"/>
                    <a:gd name="T88" fmla="*/ 358 w 756"/>
                    <a:gd name="T89" fmla="*/ 758 h 868"/>
                    <a:gd name="T90" fmla="*/ 374 w 756"/>
                    <a:gd name="T91" fmla="*/ 868 h 868"/>
                    <a:gd name="T92" fmla="*/ 384 w 756"/>
                    <a:gd name="T93" fmla="*/ 840 h 868"/>
                    <a:gd name="T94" fmla="*/ 402 w 756"/>
                    <a:gd name="T95" fmla="*/ 740 h 868"/>
                    <a:gd name="T96" fmla="*/ 422 w 756"/>
                    <a:gd name="T97" fmla="*/ 650 h 868"/>
                    <a:gd name="T98" fmla="*/ 452 w 756"/>
                    <a:gd name="T99" fmla="*/ 676 h 868"/>
                    <a:gd name="T100" fmla="*/ 478 w 756"/>
                    <a:gd name="T101" fmla="*/ 600 h 868"/>
                    <a:gd name="T102" fmla="*/ 552 w 756"/>
                    <a:gd name="T103" fmla="*/ 618 h 868"/>
                    <a:gd name="T104" fmla="*/ 546 w 756"/>
                    <a:gd name="T105" fmla="*/ 580 h 868"/>
                    <a:gd name="T106" fmla="*/ 656 w 756"/>
                    <a:gd name="T107" fmla="*/ 678 h 868"/>
                    <a:gd name="T108" fmla="*/ 728 w 756"/>
                    <a:gd name="T109" fmla="*/ 642 h 868"/>
                    <a:gd name="T110" fmla="*/ 756 w 756"/>
                    <a:gd name="T111" fmla="*/ 648 h 868"/>
                    <a:gd name="T112" fmla="*/ 474 w 756"/>
                    <a:gd name="T113" fmla="*/ 472 h 868"/>
                    <a:gd name="T114" fmla="*/ 454 w 756"/>
                    <a:gd name="T115" fmla="*/ 304 h 868"/>
                    <a:gd name="T116" fmla="*/ 298 w 756"/>
                    <a:gd name="T117" fmla="*/ 370 h 868"/>
                    <a:gd name="T118" fmla="*/ 312 w 756"/>
                    <a:gd name="T119" fmla="*/ 454 h 868"/>
                    <a:gd name="T120" fmla="*/ 358 w 756"/>
                    <a:gd name="T121" fmla="*/ 468 h 868"/>
                    <a:gd name="T122" fmla="*/ 398 w 756"/>
                    <a:gd name="T123" fmla="*/ 468 h 868"/>
                    <a:gd name="T124" fmla="*/ 398 w 756"/>
                    <a:gd name="T125" fmla="*/ 468 h 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756" h="868">
                      <a:moveTo>
                        <a:pt x="748" y="642"/>
                      </a:moveTo>
                      <a:lnTo>
                        <a:pt x="748" y="642"/>
                      </a:lnTo>
                      <a:lnTo>
                        <a:pt x="732" y="632"/>
                      </a:lnTo>
                      <a:lnTo>
                        <a:pt x="734" y="630"/>
                      </a:lnTo>
                      <a:lnTo>
                        <a:pt x="734" y="630"/>
                      </a:lnTo>
                      <a:lnTo>
                        <a:pt x="736" y="626"/>
                      </a:lnTo>
                      <a:lnTo>
                        <a:pt x="734" y="624"/>
                      </a:lnTo>
                      <a:lnTo>
                        <a:pt x="734" y="624"/>
                      </a:lnTo>
                      <a:lnTo>
                        <a:pt x="702" y="598"/>
                      </a:lnTo>
                      <a:lnTo>
                        <a:pt x="670" y="576"/>
                      </a:lnTo>
                      <a:lnTo>
                        <a:pt x="732" y="558"/>
                      </a:lnTo>
                      <a:lnTo>
                        <a:pt x="730" y="548"/>
                      </a:lnTo>
                      <a:lnTo>
                        <a:pt x="654" y="566"/>
                      </a:lnTo>
                      <a:lnTo>
                        <a:pt x="654" y="566"/>
                      </a:lnTo>
                      <a:lnTo>
                        <a:pt x="632" y="554"/>
                      </a:lnTo>
                      <a:lnTo>
                        <a:pt x="632" y="554"/>
                      </a:lnTo>
                      <a:lnTo>
                        <a:pt x="610" y="534"/>
                      </a:lnTo>
                      <a:lnTo>
                        <a:pt x="720" y="502"/>
                      </a:lnTo>
                      <a:lnTo>
                        <a:pt x="718" y="490"/>
                      </a:lnTo>
                      <a:lnTo>
                        <a:pt x="598" y="520"/>
                      </a:lnTo>
                      <a:lnTo>
                        <a:pt x="598" y="520"/>
                      </a:lnTo>
                      <a:lnTo>
                        <a:pt x="588" y="504"/>
                      </a:lnTo>
                      <a:lnTo>
                        <a:pt x="578" y="490"/>
                      </a:lnTo>
                      <a:lnTo>
                        <a:pt x="570" y="474"/>
                      </a:lnTo>
                      <a:lnTo>
                        <a:pt x="566" y="460"/>
                      </a:lnTo>
                      <a:lnTo>
                        <a:pt x="566" y="460"/>
                      </a:lnTo>
                      <a:lnTo>
                        <a:pt x="606" y="484"/>
                      </a:lnTo>
                      <a:lnTo>
                        <a:pt x="616" y="490"/>
                      </a:lnTo>
                      <a:lnTo>
                        <a:pt x="622" y="492"/>
                      </a:lnTo>
                      <a:lnTo>
                        <a:pt x="624" y="492"/>
                      </a:lnTo>
                      <a:lnTo>
                        <a:pt x="626" y="490"/>
                      </a:lnTo>
                      <a:lnTo>
                        <a:pt x="626" y="490"/>
                      </a:lnTo>
                      <a:lnTo>
                        <a:pt x="626" y="488"/>
                      </a:lnTo>
                      <a:lnTo>
                        <a:pt x="622" y="482"/>
                      </a:lnTo>
                      <a:lnTo>
                        <a:pt x="586" y="454"/>
                      </a:lnTo>
                      <a:lnTo>
                        <a:pt x="586" y="454"/>
                      </a:lnTo>
                      <a:lnTo>
                        <a:pt x="576" y="444"/>
                      </a:lnTo>
                      <a:lnTo>
                        <a:pt x="570" y="434"/>
                      </a:lnTo>
                      <a:lnTo>
                        <a:pt x="570" y="434"/>
                      </a:lnTo>
                      <a:lnTo>
                        <a:pt x="576" y="424"/>
                      </a:lnTo>
                      <a:lnTo>
                        <a:pt x="586" y="414"/>
                      </a:lnTo>
                      <a:lnTo>
                        <a:pt x="586" y="414"/>
                      </a:lnTo>
                      <a:lnTo>
                        <a:pt x="622" y="386"/>
                      </a:lnTo>
                      <a:lnTo>
                        <a:pt x="626" y="380"/>
                      </a:lnTo>
                      <a:lnTo>
                        <a:pt x="626" y="378"/>
                      </a:lnTo>
                      <a:lnTo>
                        <a:pt x="624" y="374"/>
                      </a:lnTo>
                      <a:lnTo>
                        <a:pt x="622" y="374"/>
                      </a:lnTo>
                      <a:lnTo>
                        <a:pt x="622" y="374"/>
                      </a:lnTo>
                      <a:lnTo>
                        <a:pt x="616" y="376"/>
                      </a:lnTo>
                      <a:lnTo>
                        <a:pt x="606" y="382"/>
                      </a:lnTo>
                      <a:lnTo>
                        <a:pt x="566" y="408"/>
                      </a:lnTo>
                      <a:lnTo>
                        <a:pt x="566" y="408"/>
                      </a:lnTo>
                      <a:lnTo>
                        <a:pt x="570" y="392"/>
                      </a:lnTo>
                      <a:lnTo>
                        <a:pt x="578" y="376"/>
                      </a:lnTo>
                      <a:lnTo>
                        <a:pt x="588" y="362"/>
                      </a:lnTo>
                      <a:lnTo>
                        <a:pt x="600" y="346"/>
                      </a:lnTo>
                      <a:lnTo>
                        <a:pt x="716" y="374"/>
                      </a:lnTo>
                      <a:lnTo>
                        <a:pt x="718" y="362"/>
                      </a:lnTo>
                      <a:lnTo>
                        <a:pt x="612" y="332"/>
                      </a:lnTo>
                      <a:lnTo>
                        <a:pt x="612" y="332"/>
                      </a:lnTo>
                      <a:lnTo>
                        <a:pt x="636" y="308"/>
                      </a:lnTo>
                      <a:lnTo>
                        <a:pt x="636" y="308"/>
                      </a:lnTo>
                      <a:lnTo>
                        <a:pt x="656" y="298"/>
                      </a:lnTo>
                      <a:lnTo>
                        <a:pt x="728" y="316"/>
                      </a:lnTo>
                      <a:lnTo>
                        <a:pt x="730" y="306"/>
                      </a:lnTo>
                      <a:lnTo>
                        <a:pt x="670" y="288"/>
                      </a:lnTo>
                      <a:lnTo>
                        <a:pt x="670" y="288"/>
                      </a:lnTo>
                      <a:lnTo>
                        <a:pt x="702" y="266"/>
                      </a:lnTo>
                      <a:lnTo>
                        <a:pt x="732" y="242"/>
                      </a:lnTo>
                      <a:lnTo>
                        <a:pt x="734" y="240"/>
                      </a:lnTo>
                      <a:lnTo>
                        <a:pt x="734" y="238"/>
                      </a:lnTo>
                      <a:lnTo>
                        <a:pt x="734" y="238"/>
                      </a:lnTo>
                      <a:lnTo>
                        <a:pt x="732" y="236"/>
                      </a:lnTo>
                      <a:lnTo>
                        <a:pt x="732" y="236"/>
                      </a:lnTo>
                      <a:lnTo>
                        <a:pt x="748" y="226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4" y="216"/>
                      </a:lnTo>
                      <a:lnTo>
                        <a:pt x="752" y="214"/>
                      </a:lnTo>
                      <a:lnTo>
                        <a:pt x="752" y="214"/>
                      </a:lnTo>
                      <a:lnTo>
                        <a:pt x="752" y="214"/>
                      </a:lnTo>
                      <a:lnTo>
                        <a:pt x="752" y="212"/>
                      </a:lnTo>
                      <a:lnTo>
                        <a:pt x="744" y="218"/>
                      </a:lnTo>
                      <a:lnTo>
                        <a:pt x="744" y="218"/>
                      </a:lnTo>
                      <a:lnTo>
                        <a:pt x="728" y="226"/>
                      </a:lnTo>
                      <a:lnTo>
                        <a:pt x="726" y="224"/>
                      </a:lnTo>
                      <a:lnTo>
                        <a:pt x="726" y="224"/>
                      </a:lnTo>
                      <a:lnTo>
                        <a:pt x="724" y="220"/>
                      </a:lnTo>
                      <a:lnTo>
                        <a:pt x="720" y="222"/>
                      </a:lnTo>
                      <a:lnTo>
                        <a:pt x="720" y="222"/>
                      </a:lnTo>
                      <a:lnTo>
                        <a:pt x="684" y="236"/>
                      </a:lnTo>
                      <a:lnTo>
                        <a:pt x="648" y="252"/>
                      </a:lnTo>
                      <a:lnTo>
                        <a:pt x="664" y="190"/>
                      </a:lnTo>
                      <a:lnTo>
                        <a:pt x="654" y="186"/>
                      </a:lnTo>
                      <a:lnTo>
                        <a:pt x="632" y="260"/>
                      </a:lnTo>
                      <a:lnTo>
                        <a:pt x="632" y="260"/>
                      </a:lnTo>
                      <a:lnTo>
                        <a:pt x="608" y="274"/>
                      </a:lnTo>
                      <a:lnTo>
                        <a:pt x="608" y="274"/>
                      </a:lnTo>
                      <a:lnTo>
                        <a:pt x="580" y="282"/>
                      </a:lnTo>
                      <a:lnTo>
                        <a:pt x="608" y="172"/>
                      </a:lnTo>
                      <a:lnTo>
                        <a:pt x="598" y="168"/>
                      </a:lnTo>
                      <a:lnTo>
                        <a:pt x="564" y="286"/>
                      </a:lnTo>
                      <a:lnTo>
                        <a:pt x="564" y="286"/>
                      </a:lnTo>
                      <a:lnTo>
                        <a:pt x="546" y="288"/>
                      </a:lnTo>
                      <a:lnTo>
                        <a:pt x="528" y="290"/>
                      </a:lnTo>
                      <a:lnTo>
                        <a:pt x="528" y="290"/>
                      </a:lnTo>
                      <a:lnTo>
                        <a:pt x="510" y="288"/>
                      </a:lnTo>
                      <a:lnTo>
                        <a:pt x="496" y="284"/>
                      </a:lnTo>
                      <a:lnTo>
                        <a:pt x="496" y="284"/>
                      </a:lnTo>
                      <a:lnTo>
                        <a:pt x="528" y="266"/>
                      </a:lnTo>
                      <a:lnTo>
                        <a:pt x="546" y="258"/>
                      </a:lnTo>
                      <a:lnTo>
                        <a:pt x="552" y="252"/>
                      </a:lnTo>
                      <a:lnTo>
                        <a:pt x="552" y="250"/>
                      </a:lnTo>
                      <a:lnTo>
                        <a:pt x="550" y="246"/>
                      </a:lnTo>
                      <a:lnTo>
                        <a:pt x="548" y="246"/>
                      </a:lnTo>
                      <a:lnTo>
                        <a:pt x="548" y="246"/>
                      </a:lnTo>
                      <a:lnTo>
                        <a:pt x="538" y="248"/>
                      </a:lnTo>
                      <a:lnTo>
                        <a:pt x="500" y="264"/>
                      </a:lnTo>
                      <a:lnTo>
                        <a:pt x="500" y="264"/>
                      </a:lnTo>
                      <a:lnTo>
                        <a:pt x="488" y="266"/>
                      </a:lnTo>
                      <a:lnTo>
                        <a:pt x="478" y="268"/>
                      </a:lnTo>
                      <a:lnTo>
                        <a:pt x="478" y="268"/>
                      </a:lnTo>
                      <a:lnTo>
                        <a:pt x="474" y="268"/>
                      </a:lnTo>
                      <a:lnTo>
                        <a:pt x="474" y="268"/>
                      </a:lnTo>
                      <a:lnTo>
                        <a:pt x="468" y="256"/>
                      </a:lnTo>
                      <a:lnTo>
                        <a:pt x="466" y="244"/>
                      </a:lnTo>
                      <a:lnTo>
                        <a:pt x="466" y="244"/>
                      </a:lnTo>
                      <a:lnTo>
                        <a:pt x="458" y="198"/>
                      </a:lnTo>
                      <a:lnTo>
                        <a:pt x="456" y="192"/>
                      </a:lnTo>
                      <a:lnTo>
                        <a:pt x="452" y="192"/>
                      </a:lnTo>
                      <a:lnTo>
                        <a:pt x="450" y="192"/>
                      </a:lnTo>
                      <a:lnTo>
                        <a:pt x="450" y="192"/>
                      </a:lnTo>
                      <a:lnTo>
                        <a:pt x="450" y="192"/>
                      </a:lnTo>
                      <a:lnTo>
                        <a:pt x="448" y="194"/>
                      </a:lnTo>
                      <a:lnTo>
                        <a:pt x="448" y="202"/>
                      </a:lnTo>
                      <a:lnTo>
                        <a:pt x="450" y="258"/>
                      </a:lnTo>
                      <a:lnTo>
                        <a:pt x="450" y="258"/>
                      </a:lnTo>
                      <a:lnTo>
                        <a:pt x="438" y="246"/>
                      </a:lnTo>
                      <a:lnTo>
                        <a:pt x="428" y="232"/>
                      </a:lnTo>
                      <a:lnTo>
                        <a:pt x="420" y="216"/>
                      </a:lnTo>
                      <a:lnTo>
                        <a:pt x="412" y="198"/>
                      </a:lnTo>
                      <a:lnTo>
                        <a:pt x="496" y="112"/>
                      </a:lnTo>
                      <a:lnTo>
                        <a:pt x="486" y="104"/>
                      </a:lnTo>
                      <a:lnTo>
                        <a:pt x="408" y="180"/>
                      </a:lnTo>
                      <a:lnTo>
                        <a:pt x="408" y="180"/>
                      </a:lnTo>
                      <a:lnTo>
                        <a:pt x="400" y="148"/>
                      </a:lnTo>
                      <a:lnTo>
                        <a:pt x="400" y="148"/>
                      </a:lnTo>
                      <a:lnTo>
                        <a:pt x="400" y="126"/>
                      </a:lnTo>
                      <a:lnTo>
                        <a:pt x="452" y="72"/>
                      </a:lnTo>
                      <a:lnTo>
                        <a:pt x="444" y="64"/>
                      </a:lnTo>
                      <a:lnTo>
                        <a:pt x="398" y="108"/>
                      </a:lnTo>
                      <a:lnTo>
                        <a:pt x="398" y="108"/>
                      </a:lnTo>
                      <a:lnTo>
                        <a:pt x="396" y="70"/>
                      </a:lnTo>
                      <a:lnTo>
                        <a:pt x="390" y="30"/>
                      </a:lnTo>
                      <a:lnTo>
                        <a:pt x="388" y="28"/>
                      </a:lnTo>
                      <a:lnTo>
                        <a:pt x="386" y="28"/>
                      </a:lnTo>
                      <a:lnTo>
                        <a:pt x="384" y="28"/>
                      </a:lnTo>
                      <a:lnTo>
                        <a:pt x="384" y="28"/>
                      </a:lnTo>
                      <a:lnTo>
                        <a:pt x="382" y="1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10"/>
                      </a:lnTo>
                      <a:lnTo>
                        <a:pt x="374" y="10"/>
                      </a:lnTo>
                      <a:lnTo>
                        <a:pt x="374" y="28"/>
                      </a:lnTo>
                      <a:lnTo>
                        <a:pt x="370" y="28"/>
                      </a:lnTo>
                      <a:lnTo>
                        <a:pt x="366" y="28"/>
                      </a:lnTo>
                      <a:lnTo>
                        <a:pt x="366" y="30"/>
                      </a:lnTo>
                      <a:lnTo>
                        <a:pt x="366" y="30"/>
                      </a:lnTo>
                      <a:lnTo>
                        <a:pt x="358" y="70"/>
                      </a:lnTo>
                      <a:lnTo>
                        <a:pt x="356" y="110"/>
                      </a:lnTo>
                      <a:lnTo>
                        <a:pt x="310" y="64"/>
                      </a:lnTo>
                      <a:lnTo>
                        <a:pt x="302" y="72"/>
                      </a:lnTo>
                      <a:lnTo>
                        <a:pt x="356" y="128"/>
                      </a:lnTo>
                      <a:lnTo>
                        <a:pt x="356" y="128"/>
                      </a:lnTo>
                      <a:lnTo>
                        <a:pt x="356" y="154"/>
                      </a:lnTo>
                      <a:lnTo>
                        <a:pt x="356" y="154"/>
                      </a:lnTo>
                      <a:lnTo>
                        <a:pt x="348" y="182"/>
                      </a:lnTo>
                      <a:lnTo>
                        <a:pt x="266" y="104"/>
                      </a:lnTo>
                      <a:lnTo>
                        <a:pt x="258" y="112"/>
                      </a:lnTo>
                      <a:lnTo>
                        <a:pt x="342" y="200"/>
                      </a:lnTo>
                      <a:lnTo>
                        <a:pt x="342" y="200"/>
                      </a:lnTo>
                      <a:lnTo>
                        <a:pt x="336" y="218"/>
                      </a:lnTo>
                      <a:lnTo>
                        <a:pt x="328" y="234"/>
                      </a:lnTo>
                      <a:lnTo>
                        <a:pt x="318" y="246"/>
                      </a:lnTo>
                      <a:lnTo>
                        <a:pt x="308" y="258"/>
                      </a:lnTo>
                      <a:lnTo>
                        <a:pt x="308" y="258"/>
                      </a:lnTo>
                      <a:lnTo>
                        <a:pt x="308" y="202"/>
                      </a:lnTo>
                      <a:lnTo>
                        <a:pt x="308" y="194"/>
                      </a:lnTo>
                      <a:lnTo>
                        <a:pt x="308" y="192"/>
                      </a:lnTo>
                      <a:lnTo>
                        <a:pt x="306" y="192"/>
                      </a:lnTo>
                      <a:lnTo>
                        <a:pt x="304" y="192"/>
                      </a:lnTo>
                      <a:lnTo>
                        <a:pt x="304" y="192"/>
                      </a:lnTo>
                      <a:lnTo>
                        <a:pt x="302" y="192"/>
                      </a:lnTo>
                      <a:lnTo>
                        <a:pt x="298" y="198"/>
                      </a:lnTo>
                      <a:lnTo>
                        <a:pt x="292" y="244"/>
                      </a:lnTo>
                      <a:lnTo>
                        <a:pt x="292" y="244"/>
                      </a:lnTo>
                      <a:lnTo>
                        <a:pt x="288" y="256"/>
                      </a:lnTo>
                      <a:lnTo>
                        <a:pt x="282" y="268"/>
                      </a:lnTo>
                      <a:lnTo>
                        <a:pt x="282" y="268"/>
                      </a:lnTo>
                      <a:lnTo>
                        <a:pt x="278" y="268"/>
                      </a:lnTo>
                      <a:lnTo>
                        <a:pt x="278" y="268"/>
                      </a:lnTo>
                      <a:lnTo>
                        <a:pt x="268" y="266"/>
                      </a:lnTo>
                      <a:lnTo>
                        <a:pt x="256" y="264"/>
                      </a:lnTo>
                      <a:lnTo>
                        <a:pt x="256" y="264"/>
                      </a:lnTo>
                      <a:lnTo>
                        <a:pt x="218" y="248"/>
                      </a:lnTo>
                      <a:lnTo>
                        <a:pt x="210" y="246"/>
                      </a:lnTo>
                      <a:lnTo>
                        <a:pt x="206" y="246"/>
                      </a:lnTo>
                      <a:lnTo>
                        <a:pt x="206" y="250"/>
                      </a:lnTo>
                      <a:lnTo>
                        <a:pt x="206" y="250"/>
                      </a:lnTo>
                      <a:lnTo>
                        <a:pt x="206" y="252"/>
                      </a:lnTo>
                      <a:lnTo>
                        <a:pt x="212" y="258"/>
                      </a:lnTo>
                      <a:lnTo>
                        <a:pt x="228" y="266"/>
                      </a:lnTo>
                      <a:lnTo>
                        <a:pt x="262" y="284"/>
                      </a:lnTo>
                      <a:lnTo>
                        <a:pt x="262" y="284"/>
                      </a:lnTo>
                      <a:lnTo>
                        <a:pt x="246" y="288"/>
                      </a:lnTo>
                      <a:lnTo>
                        <a:pt x="228" y="290"/>
                      </a:lnTo>
                      <a:lnTo>
                        <a:pt x="228" y="290"/>
                      </a:lnTo>
                      <a:lnTo>
                        <a:pt x="210" y="288"/>
                      </a:lnTo>
                      <a:lnTo>
                        <a:pt x="190" y="286"/>
                      </a:lnTo>
                      <a:lnTo>
                        <a:pt x="158" y="172"/>
                      </a:lnTo>
                      <a:lnTo>
                        <a:pt x="146" y="174"/>
                      </a:lnTo>
                      <a:lnTo>
                        <a:pt x="174" y="282"/>
                      </a:lnTo>
                      <a:lnTo>
                        <a:pt x="174" y="282"/>
                      </a:lnTo>
                      <a:lnTo>
                        <a:pt x="140" y="272"/>
                      </a:lnTo>
                      <a:lnTo>
                        <a:pt x="140" y="272"/>
                      </a:lnTo>
                      <a:lnTo>
                        <a:pt x="122" y="262"/>
                      </a:lnTo>
                      <a:lnTo>
                        <a:pt x="102" y="190"/>
                      </a:lnTo>
                      <a:lnTo>
                        <a:pt x="92" y="192"/>
                      </a:lnTo>
                      <a:lnTo>
                        <a:pt x="106" y="254"/>
                      </a:lnTo>
                      <a:lnTo>
                        <a:pt x="106" y="254"/>
                      </a:lnTo>
                      <a:lnTo>
                        <a:pt x="72" y="236"/>
                      </a:lnTo>
                      <a:lnTo>
                        <a:pt x="36" y="222"/>
                      </a:lnTo>
                      <a:lnTo>
                        <a:pt x="32" y="222"/>
                      </a:lnTo>
                      <a:lnTo>
                        <a:pt x="30" y="226"/>
                      </a:lnTo>
                      <a:lnTo>
                        <a:pt x="30" y="226"/>
                      </a:lnTo>
                      <a:lnTo>
                        <a:pt x="14" y="218"/>
                      </a:lnTo>
                      <a:lnTo>
                        <a:pt x="4" y="212"/>
                      </a:lnTo>
                      <a:lnTo>
                        <a:pt x="4" y="214"/>
                      </a:lnTo>
                      <a:lnTo>
                        <a:pt x="4" y="214"/>
                      </a:lnTo>
                      <a:lnTo>
                        <a:pt x="4" y="214"/>
                      </a:lnTo>
                      <a:lnTo>
                        <a:pt x="2" y="216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10" y="226"/>
                      </a:lnTo>
                      <a:lnTo>
                        <a:pt x="10" y="226"/>
                      </a:lnTo>
                      <a:lnTo>
                        <a:pt x="24" y="236"/>
                      </a:lnTo>
                      <a:lnTo>
                        <a:pt x="22" y="238"/>
                      </a:lnTo>
                      <a:lnTo>
                        <a:pt x="22" y="238"/>
                      </a:lnTo>
                      <a:lnTo>
                        <a:pt x="20" y="242"/>
                      </a:lnTo>
                      <a:lnTo>
                        <a:pt x="24" y="244"/>
                      </a:lnTo>
                      <a:lnTo>
                        <a:pt x="24" y="244"/>
                      </a:lnTo>
                      <a:lnTo>
                        <a:pt x="54" y="268"/>
                      </a:lnTo>
                      <a:lnTo>
                        <a:pt x="86" y="292"/>
                      </a:lnTo>
                      <a:lnTo>
                        <a:pt x="24" y="310"/>
                      </a:lnTo>
                      <a:lnTo>
                        <a:pt x="26" y="318"/>
                      </a:lnTo>
                      <a:lnTo>
                        <a:pt x="102" y="300"/>
                      </a:lnTo>
                      <a:lnTo>
                        <a:pt x="102" y="300"/>
                      </a:lnTo>
                      <a:lnTo>
                        <a:pt x="126" y="314"/>
                      </a:lnTo>
                      <a:lnTo>
                        <a:pt x="126" y="314"/>
                      </a:lnTo>
                      <a:lnTo>
                        <a:pt x="146" y="334"/>
                      </a:lnTo>
                      <a:lnTo>
                        <a:pt x="36" y="366"/>
                      </a:lnTo>
                      <a:lnTo>
                        <a:pt x="40" y="376"/>
                      </a:lnTo>
                      <a:lnTo>
                        <a:pt x="158" y="348"/>
                      </a:lnTo>
                      <a:lnTo>
                        <a:pt x="158" y="348"/>
                      </a:lnTo>
                      <a:lnTo>
                        <a:pt x="170" y="362"/>
                      </a:lnTo>
                      <a:lnTo>
                        <a:pt x="180" y="378"/>
                      </a:lnTo>
                      <a:lnTo>
                        <a:pt x="186" y="392"/>
                      </a:lnTo>
                      <a:lnTo>
                        <a:pt x="190" y="408"/>
                      </a:lnTo>
                      <a:lnTo>
                        <a:pt x="190" y="408"/>
                      </a:lnTo>
                      <a:lnTo>
                        <a:pt x="152" y="382"/>
                      </a:lnTo>
                      <a:lnTo>
                        <a:pt x="140" y="376"/>
                      </a:lnTo>
                      <a:lnTo>
                        <a:pt x="136" y="374"/>
                      </a:lnTo>
                      <a:lnTo>
                        <a:pt x="132" y="374"/>
                      </a:lnTo>
                      <a:lnTo>
                        <a:pt x="132" y="378"/>
                      </a:lnTo>
                      <a:lnTo>
                        <a:pt x="132" y="378"/>
                      </a:lnTo>
                      <a:lnTo>
                        <a:pt x="130" y="380"/>
                      </a:lnTo>
                      <a:lnTo>
                        <a:pt x="134" y="386"/>
                      </a:lnTo>
                      <a:lnTo>
                        <a:pt x="170" y="414"/>
                      </a:lnTo>
                      <a:lnTo>
                        <a:pt x="170" y="414"/>
                      </a:lnTo>
                      <a:lnTo>
                        <a:pt x="180" y="424"/>
                      </a:lnTo>
                      <a:lnTo>
                        <a:pt x="186" y="434"/>
                      </a:lnTo>
                      <a:lnTo>
                        <a:pt x="186" y="434"/>
                      </a:lnTo>
                      <a:lnTo>
                        <a:pt x="180" y="444"/>
                      </a:lnTo>
                      <a:lnTo>
                        <a:pt x="170" y="454"/>
                      </a:lnTo>
                      <a:lnTo>
                        <a:pt x="170" y="454"/>
                      </a:lnTo>
                      <a:lnTo>
                        <a:pt x="134" y="482"/>
                      </a:lnTo>
                      <a:lnTo>
                        <a:pt x="130" y="488"/>
                      </a:lnTo>
                      <a:lnTo>
                        <a:pt x="132" y="490"/>
                      </a:lnTo>
                      <a:lnTo>
                        <a:pt x="132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40" y="490"/>
                      </a:lnTo>
                      <a:lnTo>
                        <a:pt x="152" y="484"/>
                      </a:lnTo>
                      <a:lnTo>
                        <a:pt x="190" y="460"/>
                      </a:lnTo>
                      <a:lnTo>
                        <a:pt x="190" y="460"/>
                      </a:lnTo>
                      <a:lnTo>
                        <a:pt x="186" y="476"/>
                      </a:lnTo>
                      <a:lnTo>
                        <a:pt x="178" y="490"/>
                      </a:lnTo>
                      <a:lnTo>
                        <a:pt x="168" y="506"/>
                      </a:lnTo>
                      <a:lnTo>
                        <a:pt x="156" y="522"/>
                      </a:lnTo>
                      <a:lnTo>
                        <a:pt x="40" y="494"/>
                      </a:lnTo>
                      <a:lnTo>
                        <a:pt x="38" y="504"/>
                      </a:lnTo>
                      <a:lnTo>
                        <a:pt x="144" y="536"/>
                      </a:lnTo>
                      <a:lnTo>
                        <a:pt x="144" y="536"/>
                      </a:lnTo>
                      <a:lnTo>
                        <a:pt x="120" y="558"/>
                      </a:lnTo>
                      <a:lnTo>
                        <a:pt x="120" y="558"/>
                      </a:lnTo>
                      <a:lnTo>
                        <a:pt x="102" y="570"/>
                      </a:lnTo>
                      <a:lnTo>
                        <a:pt x="28" y="552"/>
                      </a:lnTo>
                      <a:lnTo>
                        <a:pt x="26" y="562"/>
                      </a:lnTo>
                      <a:lnTo>
                        <a:pt x="86" y="578"/>
                      </a:lnTo>
                      <a:lnTo>
                        <a:pt x="86" y="578"/>
                      </a:lnTo>
                      <a:lnTo>
                        <a:pt x="54" y="600"/>
                      </a:lnTo>
                      <a:lnTo>
                        <a:pt x="24" y="626"/>
                      </a:lnTo>
                      <a:lnTo>
                        <a:pt x="22" y="628"/>
                      </a:lnTo>
                      <a:lnTo>
                        <a:pt x="24" y="632"/>
                      </a:lnTo>
                      <a:lnTo>
                        <a:pt x="24" y="632"/>
                      </a:lnTo>
                      <a:lnTo>
                        <a:pt x="10" y="642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2" y="650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30" y="642"/>
                      </a:lnTo>
                      <a:lnTo>
                        <a:pt x="32" y="646"/>
                      </a:lnTo>
                      <a:lnTo>
                        <a:pt x="36" y="646"/>
                      </a:lnTo>
                      <a:lnTo>
                        <a:pt x="36" y="646"/>
                      </a:lnTo>
                      <a:lnTo>
                        <a:pt x="74" y="632"/>
                      </a:lnTo>
                      <a:lnTo>
                        <a:pt x="110" y="616"/>
                      </a:lnTo>
                      <a:lnTo>
                        <a:pt x="94" y="678"/>
                      </a:lnTo>
                      <a:lnTo>
                        <a:pt x="104" y="680"/>
                      </a:lnTo>
                      <a:lnTo>
                        <a:pt x="124" y="606"/>
                      </a:lnTo>
                      <a:lnTo>
                        <a:pt x="124" y="606"/>
                      </a:lnTo>
                      <a:lnTo>
                        <a:pt x="148" y="592"/>
                      </a:lnTo>
                      <a:lnTo>
                        <a:pt x="148" y="592"/>
                      </a:lnTo>
                      <a:lnTo>
                        <a:pt x="176" y="586"/>
                      </a:lnTo>
                      <a:lnTo>
                        <a:pt x="148" y="696"/>
                      </a:lnTo>
                      <a:lnTo>
                        <a:pt x="160" y="698"/>
                      </a:lnTo>
                      <a:lnTo>
                        <a:pt x="194" y="582"/>
                      </a:lnTo>
                      <a:lnTo>
                        <a:pt x="194" y="582"/>
                      </a:lnTo>
                      <a:lnTo>
                        <a:pt x="212" y="580"/>
                      </a:lnTo>
                      <a:lnTo>
                        <a:pt x="228" y="578"/>
                      </a:lnTo>
                      <a:lnTo>
                        <a:pt x="228" y="578"/>
                      </a:lnTo>
                      <a:lnTo>
                        <a:pt x="246" y="580"/>
                      </a:lnTo>
                      <a:lnTo>
                        <a:pt x="262" y="584"/>
                      </a:lnTo>
                      <a:lnTo>
                        <a:pt x="262" y="584"/>
                      </a:lnTo>
                      <a:lnTo>
                        <a:pt x="228" y="600"/>
                      </a:lnTo>
                      <a:lnTo>
                        <a:pt x="212" y="610"/>
                      </a:lnTo>
                      <a:lnTo>
                        <a:pt x="206" y="616"/>
                      </a:lnTo>
                      <a:lnTo>
                        <a:pt x="206" y="618"/>
                      </a:lnTo>
                      <a:lnTo>
                        <a:pt x="206" y="622"/>
                      </a:lnTo>
                      <a:lnTo>
                        <a:pt x="210" y="622"/>
                      </a:lnTo>
                      <a:lnTo>
                        <a:pt x="210" y="622"/>
                      </a:lnTo>
                      <a:lnTo>
                        <a:pt x="218" y="620"/>
                      </a:lnTo>
                      <a:lnTo>
                        <a:pt x="256" y="604"/>
                      </a:lnTo>
                      <a:lnTo>
                        <a:pt x="256" y="604"/>
                      </a:lnTo>
                      <a:lnTo>
                        <a:pt x="268" y="600"/>
                      </a:lnTo>
                      <a:lnTo>
                        <a:pt x="278" y="600"/>
                      </a:lnTo>
                      <a:lnTo>
                        <a:pt x="278" y="600"/>
                      </a:lnTo>
                      <a:lnTo>
                        <a:pt x="282" y="600"/>
                      </a:lnTo>
                      <a:lnTo>
                        <a:pt x="282" y="600"/>
                      </a:lnTo>
                      <a:lnTo>
                        <a:pt x="288" y="610"/>
                      </a:lnTo>
                      <a:lnTo>
                        <a:pt x="292" y="624"/>
                      </a:lnTo>
                      <a:lnTo>
                        <a:pt x="292" y="624"/>
                      </a:lnTo>
                      <a:lnTo>
                        <a:pt x="298" y="670"/>
                      </a:lnTo>
                      <a:lnTo>
                        <a:pt x="302" y="676"/>
                      </a:lnTo>
                      <a:lnTo>
                        <a:pt x="304" y="676"/>
                      </a:lnTo>
                      <a:lnTo>
                        <a:pt x="306" y="676"/>
                      </a:lnTo>
                      <a:lnTo>
                        <a:pt x="308" y="674"/>
                      </a:lnTo>
                      <a:lnTo>
                        <a:pt x="308" y="674"/>
                      </a:lnTo>
                      <a:lnTo>
                        <a:pt x="308" y="672"/>
                      </a:lnTo>
                      <a:lnTo>
                        <a:pt x="308" y="664"/>
                      </a:lnTo>
                      <a:lnTo>
                        <a:pt x="308" y="610"/>
                      </a:lnTo>
                      <a:lnTo>
                        <a:pt x="308" y="610"/>
                      </a:lnTo>
                      <a:lnTo>
                        <a:pt x="318" y="620"/>
                      </a:lnTo>
                      <a:lnTo>
                        <a:pt x="328" y="634"/>
                      </a:lnTo>
                      <a:lnTo>
                        <a:pt x="336" y="652"/>
                      </a:lnTo>
                      <a:lnTo>
                        <a:pt x="344" y="670"/>
                      </a:lnTo>
                      <a:lnTo>
                        <a:pt x="262" y="756"/>
                      </a:lnTo>
                      <a:lnTo>
                        <a:pt x="270" y="764"/>
                      </a:lnTo>
                      <a:lnTo>
                        <a:pt x="350" y="688"/>
                      </a:lnTo>
                      <a:lnTo>
                        <a:pt x="350" y="688"/>
                      </a:lnTo>
                      <a:lnTo>
                        <a:pt x="358" y="720"/>
                      </a:lnTo>
                      <a:lnTo>
                        <a:pt x="358" y="720"/>
                      </a:lnTo>
                      <a:lnTo>
                        <a:pt x="358" y="742"/>
                      </a:lnTo>
                      <a:lnTo>
                        <a:pt x="306" y="796"/>
                      </a:lnTo>
                      <a:lnTo>
                        <a:pt x="312" y="802"/>
                      </a:lnTo>
                      <a:lnTo>
                        <a:pt x="358" y="758"/>
                      </a:lnTo>
                      <a:lnTo>
                        <a:pt x="358" y="758"/>
                      </a:lnTo>
                      <a:lnTo>
                        <a:pt x="362" y="798"/>
                      </a:lnTo>
                      <a:lnTo>
                        <a:pt x="368" y="836"/>
                      </a:lnTo>
                      <a:lnTo>
                        <a:pt x="368" y="840"/>
                      </a:lnTo>
                      <a:lnTo>
                        <a:pt x="372" y="840"/>
                      </a:lnTo>
                      <a:lnTo>
                        <a:pt x="374" y="840"/>
                      </a:lnTo>
                      <a:lnTo>
                        <a:pt x="374" y="840"/>
                      </a:lnTo>
                      <a:lnTo>
                        <a:pt x="374" y="858"/>
                      </a:lnTo>
                      <a:lnTo>
                        <a:pt x="374" y="868"/>
                      </a:lnTo>
                      <a:lnTo>
                        <a:pt x="374" y="868"/>
                      </a:lnTo>
                      <a:lnTo>
                        <a:pt x="374" y="868"/>
                      </a:lnTo>
                      <a:lnTo>
                        <a:pt x="378" y="868"/>
                      </a:lnTo>
                      <a:lnTo>
                        <a:pt x="382" y="868"/>
                      </a:lnTo>
                      <a:lnTo>
                        <a:pt x="382" y="868"/>
                      </a:lnTo>
                      <a:lnTo>
                        <a:pt x="382" y="868"/>
                      </a:lnTo>
                      <a:lnTo>
                        <a:pt x="382" y="858"/>
                      </a:lnTo>
                      <a:lnTo>
                        <a:pt x="382" y="858"/>
                      </a:lnTo>
                      <a:lnTo>
                        <a:pt x="384" y="840"/>
                      </a:lnTo>
                      <a:lnTo>
                        <a:pt x="386" y="840"/>
                      </a:lnTo>
                      <a:lnTo>
                        <a:pt x="390" y="840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8" y="798"/>
                      </a:lnTo>
                      <a:lnTo>
                        <a:pt x="400" y="758"/>
                      </a:lnTo>
                      <a:lnTo>
                        <a:pt x="448" y="802"/>
                      </a:lnTo>
                      <a:lnTo>
                        <a:pt x="454" y="796"/>
                      </a:lnTo>
                      <a:lnTo>
                        <a:pt x="402" y="740"/>
                      </a:lnTo>
                      <a:lnTo>
                        <a:pt x="402" y="740"/>
                      </a:lnTo>
                      <a:lnTo>
                        <a:pt x="402" y="712"/>
                      </a:lnTo>
                      <a:lnTo>
                        <a:pt x="402" y="712"/>
                      </a:lnTo>
                      <a:lnTo>
                        <a:pt x="408" y="684"/>
                      </a:lnTo>
                      <a:lnTo>
                        <a:pt x="490" y="764"/>
                      </a:lnTo>
                      <a:lnTo>
                        <a:pt x="498" y="756"/>
                      </a:lnTo>
                      <a:lnTo>
                        <a:pt x="414" y="668"/>
                      </a:lnTo>
                      <a:lnTo>
                        <a:pt x="414" y="668"/>
                      </a:lnTo>
                      <a:lnTo>
                        <a:pt x="422" y="650"/>
                      </a:lnTo>
                      <a:lnTo>
                        <a:pt x="430" y="634"/>
                      </a:lnTo>
                      <a:lnTo>
                        <a:pt x="438" y="620"/>
                      </a:lnTo>
                      <a:lnTo>
                        <a:pt x="450" y="610"/>
                      </a:lnTo>
                      <a:lnTo>
                        <a:pt x="450" y="610"/>
                      </a:lnTo>
                      <a:lnTo>
                        <a:pt x="448" y="664"/>
                      </a:lnTo>
                      <a:lnTo>
                        <a:pt x="448" y="672"/>
                      </a:lnTo>
                      <a:lnTo>
                        <a:pt x="450" y="674"/>
                      </a:lnTo>
                      <a:lnTo>
                        <a:pt x="450" y="676"/>
                      </a:lnTo>
                      <a:lnTo>
                        <a:pt x="452" y="676"/>
                      </a:lnTo>
                      <a:lnTo>
                        <a:pt x="452" y="676"/>
                      </a:lnTo>
                      <a:lnTo>
                        <a:pt x="456" y="676"/>
                      </a:lnTo>
                      <a:lnTo>
                        <a:pt x="458" y="670"/>
                      </a:lnTo>
                      <a:lnTo>
                        <a:pt x="466" y="624"/>
                      </a:lnTo>
                      <a:lnTo>
                        <a:pt x="466" y="624"/>
                      </a:lnTo>
                      <a:lnTo>
                        <a:pt x="468" y="610"/>
                      </a:lnTo>
                      <a:lnTo>
                        <a:pt x="474" y="600"/>
                      </a:lnTo>
                      <a:lnTo>
                        <a:pt x="474" y="600"/>
                      </a:lnTo>
                      <a:lnTo>
                        <a:pt x="478" y="600"/>
                      </a:lnTo>
                      <a:lnTo>
                        <a:pt x="478" y="600"/>
                      </a:lnTo>
                      <a:lnTo>
                        <a:pt x="488" y="600"/>
                      </a:lnTo>
                      <a:lnTo>
                        <a:pt x="500" y="604"/>
                      </a:lnTo>
                      <a:lnTo>
                        <a:pt x="500" y="604"/>
                      </a:lnTo>
                      <a:lnTo>
                        <a:pt x="538" y="620"/>
                      </a:lnTo>
                      <a:lnTo>
                        <a:pt x="548" y="622"/>
                      </a:lnTo>
                      <a:lnTo>
                        <a:pt x="550" y="622"/>
                      </a:lnTo>
                      <a:lnTo>
                        <a:pt x="552" y="618"/>
                      </a:lnTo>
                      <a:lnTo>
                        <a:pt x="552" y="618"/>
                      </a:lnTo>
                      <a:lnTo>
                        <a:pt x="552" y="616"/>
                      </a:lnTo>
                      <a:lnTo>
                        <a:pt x="546" y="610"/>
                      </a:lnTo>
                      <a:lnTo>
                        <a:pt x="528" y="600"/>
                      </a:lnTo>
                      <a:lnTo>
                        <a:pt x="496" y="584"/>
                      </a:lnTo>
                      <a:lnTo>
                        <a:pt x="496" y="584"/>
                      </a:lnTo>
                      <a:lnTo>
                        <a:pt x="510" y="580"/>
                      </a:lnTo>
                      <a:lnTo>
                        <a:pt x="528" y="578"/>
                      </a:lnTo>
                      <a:lnTo>
                        <a:pt x="528" y="578"/>
                      </a:lnTo>
                      <a:lnTo>
                        <a:pt x="546" y="580"/>
                      </a:lnTo>
                      <a:lnTo>
                        <a:pt x="566" y="582"/>
                      </a:lnTo>
                      <a:lnTo>
                        <a:pt x="600" y="696"/>
                      </a:lnTo>
                      <a:lnTo>
                        <a:pt x="610" y="692"/>
                      </a:lnTo>
                      <a:lnTo>
                        <a:pt x="584" y="586"/>
                      </a:lnTo>
                      <a:lnTo>
                        <a:pt x="584" y="586"/>
                      </a:lnTo>
                      <a:lnTo>
                        <a:pt x="616" y="594"/>
                      </a:lnTo>
                      <a:lnTo>
                        <a:pt x="616" y="594"/>
                      </a:lnTo>
                      <a:lnTo>
                        <a:pt x="634" y="606"/>
                      </a:lnTo>
                      <a:lnTo>
                        <a:pt x="656" y="678"/>
                      </a:lnTo>
                      <a:lnTo>
                        <a:pt x="666" y="676"/>
                      </a:lnTo>
                      <a:lnTo>
                        <a:pt x="650" y="614"/>
                      </a:lnTo>
                      <a:lnTo>
                        <a:pt x="650" y="614"/>
                      </a:lnTo>
                      <a:lnTo>
                        <a:pt x="684" y="630"/>
                      </a:lnTo>
                      <a:lnTo>
                        <a:pt x="722" y="644"/>
                      </a:lnTo>
                      <a:lnTo>
                        <a:pt x="724" y="646"/>
                      </a:lnTo>
                      <a:lnTo>
                        <a:pt x="726" y="642"/>
                      </a:lnTo>
                      <a:lnTo>
                        <a:pt x="726" y="642"/>
                      </a:lnTo>
                      <a:lnTo>
                        <a:pt x="728" y="642"/>
                      </a:lnTo>
                      <a:lnTo>
                        <a:pt x="728" y="642"/>
                      </a:lnTo>
                      <a:lnTo>
                        <a:pt x="744" y="650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4" y="650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48" y="642"/>
                      </a:lnTo>
                      <a:close/>
                      <a:moveTo>
                        <a:pt x="418" y="434"/>
                      </a:moveTo>
                      <a:lnTo>
                        <a:pt x="418" y="434"/>
                      </a:lnTo>
                      <a:lnTo>
                        <a:pt x="446" y="414"/>
                      </a:lnTo>
                      <a:lnTo>
                        <a:pt x="474" y="396"/>
                      </a:lnTo>
                      <a:lnTo>
                        <a:pt x="528" y="434"/>
                      </a:lnTo>
                      <a:lnTo>
                        <a:pt x="474" y="472"/>
                      </a:lnTo>
                      <a:lnTo>
                        <a:pt x="474" y="472"/>
                      </a:lnTo>
                      <a:lnTo>
                        <a:pt x="446" y="454"/>
                      </a:lnTo>
                      <a:lnTo>
                        <a:pt x="418" y="434"/>
                      </a:lnTo>
                      <a:lnTo>
                        <a:pt x="418" y="434"/>
                      </a:lnTo>
                      <a:close/>
                      <a:moveTo>
                        <a:pt x="398" y="400"/>
                      </a:moveTo>
                      <a:lnTo>
                        <a:pt x="398" y="400"/>
                      </a:lnTo>
                      <a:lnTo>
                        <a:pt x="394" y="366"/>
                      </a:lnTo>
                      <a:lnTo>
                        <a:pt x="392" y="332"/>
                      </a:lnTo>
                      <a:lnTo>
                        <a:pt x="454" y="304"/>
                      </a:lnTo>
                      <a:lnTo>
                        <a:pt x="460" y="370"/>
                      </a:lnTo>
                      <a:lnTo>
                        <a:pt x="460" y="370"/>
                      </a:lnTo>
                      <a:lnTo>
                        <a:pt x="430" y="386"/>
                      </a:lnTo>
                      <a:lnTo>
                        <a:pt x="398" y="400"/>
                      </a:lnTo>
                      <a:lnTo>
                        <a:pt x="398" y="400"/>
                      </a:lnTo>
                      <a:close/>
                      <a:moveTo>
                        <a:pt x="358" y="400"/>
                      </a:moveTo>
                      <a:lnTo>
                        <a:pt x="358" y="400"/>
                      </a:lnTo>
                      <a:lnTo>
                        <a:pt x="328" y="386"/>
                      </a:lnTo>
                      <a:lnTo>
                        <a:pt x="298" y="370"/>
                      </a:lnTo>
                      <a:lnTo>
                        <a:pt x="304" y="304"/>
                      </a:lnTo>
                      <a:lnTo>
                        <a:pt x="364" y="332"/>
                      </a:lnTo>
                      <a:lnTo>
                        <a:pt x="364" y="332"/>
                      </a:lnTo>
                      <a:lnTo>
                        <a:pt x="362" y="366"/>
                      </a:lnTo>
                      <a:lnTo>
                        <a:pt x="358" y="400"/>
                      </a:lnTo>
                      <a:lnTo>
                        <a:pt x="358" y="400"/>
                      </a:lnTo>
                      <a:close/>
                      <a:moveTo>
                        <a:pt x="338" y="434"/>
                      </a:moveTo>
                      <a:lnTo>
                        <a:pt x="338" y="434"/>
                      </a:lnTo>
                      <a:lnTo>
                        <a:pt x="312" y="454"/>
                      </a:lnTo>
                      <a:lnTo>
                        <a:pt x="284" y="472"/>
                      </a:lnTo>
                      <a:lnTo>
                        <a:pt x="228" y="434"/>
                      </a:lnTo>
                      <a:lnTo>
                        <a:pt x="284" y="396"/>
                      </a:lnTo>
                      <a:lnTo>
                        <a:pt x="284" y="396"/>
                      </a:lnTo>
                      <a:lnTo>
                        <a:pt x="312" y="414"/>
                      </a:lnTo>
                      <a:lnTo>
                        <a:pt x="338" y="434"/>
                      </a:lnTo>
                      <a:lnTo>
                        <a:pt x="338" y="434"/>
                      </a:lnTo>
                      <a:close/>
                      <a:moveTo>
                        <a:pt x="358" y="468"/>
                      </a:moveTo>
                      <a:lnTo>
                        <a:pt x="358" y="468"/>
                      </a:lnTo>
                      <a:lnTo>
                        <a:pt x="362" y="502"/>
                      </a:lnTo>
                      <a:lnTo>
                        <a:pt x="364" y="536"/>
                      </a:lnTo>
                      <a:lnTo>
                        <a:pt x="304" y="564"/>
                      </a:lnTo>
                      <a:lnTo>
                        <a:pt x="298" y="496"/>
                      </a:lnTo>
                      <a:lnTo>
                        <a:pt x="298" y="496"/>
                      </a:lnTo>
                      <a:lnTo>
                        <a:pt x="328" y="482"/>
                      </a:lnTo>
                      <a:lnTo>
                        <a:pt x="358" y="468"/>
                      </a:lnTo>
                      <a:lnTo>
                        <a:pt x="358" y="468"/>
                      </a:lnTo>
                      <a:close/>
                      <a:moveTo>
                        <a:pt x="398" y="468"/>
                      </a:moveTo>
                      <a:lnTo>
                        <a:pt x="398" y="468"/>
                      </a:lnTo>
                      <a:lnTo>
                        <a:pt x="430" y="482"/>
                      </a:lnTo>
                      <a:lnTo>
                        <a:pt x="460" y="498"/>
                      </a:lnTo>
                      <a:lnTo>
                        <a:pt x="454" y="564"/>
                      </a:lnTo>
                      <a:lnTo>
                        <a:pt x="392" y="536"/>
                      </a:lnTo>
                      <a:lnTo>
                        <a:pt x="392" y="536"/>
                      </a:lnTo>
                      <a:lnTo>
                        <a:pt x="394" y="502"/>
                      </a:lnTo>
                      <a:lnTo>
                        <a:pt x="398" y="468"/>
                      </a:lnTo>
                      <a:lnTo>
                        <a:pt x="398" y="468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5000"/>
                    </a:srgbClr>
                  </a:solidFill>
                </a:ln>
                <a:effectLst>
                  <a:glow rad="101600">
                    <a:srgbClr val="FEFEFE">
                      <a:alpha val="6000"/>
                    </a:srgbClr>
                  </a:glo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29"/>
                <p:cNvSpPr>
                  <a:spLocks noChangeAspect="1"/>
                </p:cNvSpPr>
                <p:nvPr/>
              </p:nvSpPr>
              <p:spPr bwMode="auto">
                <a:xfrm rot="18879730">
                  <a:off x="8304829" y="977901"/>
                  <a:ext cx="642197" cy="728980"/>
                </a:xfrm>
                <a:custGeom>
                  <a:avLst/>
                  <a:gdLst>
                    <a:gd name="T0" fmla="*/ 738 w 740"/>
                    <a:gd name="T1" fmla="*/ 546 h 840"/>
                    <a:gd name="T2" fmla="*/ 598 w 740"/>
                    <a:gd name="T3" fmla="*/ 524 h 840"/>
                    <a:gd name="T4" fmla="*/ 564 w 740"/>
                    <a:gd name="T5" fmla="*/ 506 h 840"/>
                    <a:gd name="T6" fmla="*/ 510 w 740"/>
                    <a:gd name="T7" fmla="*/ 458 h 840"/>
                    <a:gd name="T8" fmla="*/ 486 w 740"/>
                    <a:gd name="T9" fmla="*/ 406 h 840"/>
                    <a:gd name="T10" fmla="*/ 558 w 740"/>
                    <a:gd name="T11" fmla="*/ 330 h 840"/>
                    <a:gd name="T12" fmla="*/ 724 w 740"/>
                    <a:gd name="T13" fmla="*/ 344 h 840"/>
                    <a:gd name="T14" fmla="*/ 736 w 740"/>
                    <a:gd name="T15" fmla="*/ 286 h 840"/>
                    <a:gd name="T16" fmla="*/ 740 w 740"/>
                    <a:gd name="T17" fmla="*/ 216 h 840"/>
                    <a:gd name="T18" fmla="*/ 650 w 740"/>
                    <a:gd name="T19" fmla="*/ 230 h 840"/>
                    <a:gd name="T20" fmla="*/ 606 w 740"/>
                    <a:gd name="T21" fmla="*/ 256 h 840"/>
                    <a:gd name="T22" fmla="*/ 556 w 740"/>
                    <a:gd name="T23" fmla="*/ 288 h 840"/>
                    <a:gd name="T24" fmla="*/ 512 w 740"/>
                    <a:gd name="T25" fmla="*/ 308 h 840"/>
                    <a:gd name="T26" fmla="*/ 442 w 740"/>
                    <a:gd name="T27" fmla="*/ 320 h 840"/>
                    <a:gd name="T28" fmla="*/ 414 w 740"/>
                    <a:gd name="T29" fmla="*/ 300 h 840"/>
                    <a:gd name="T30" fmla="*/ 390 w 740"/>
                    <a:gd name="T31" fmla="*/ 204 h 840"/>
                    <a:gd name="T32" fmla="*/ 392 w 740"/>
                    <a:gd name="T33" fmla="*/ 164 h 840"/>
                    <a:gd name="T34" fmla="*/ 392 w 740"/>
                    <a:gd name="T35" fmla="*/ 80 h 840"/>
                    <a:gd name="T36" fmla="*/ 378 w 740"/>
                    <a:gd name="T37" fmla="*/ 0 h 840"/>
                    <a:gd name="T38" fmla="*/ 350 w 740"/>
                    <a:gd name="T39" fmla="*/ 42 h 840"/>
                    <a:gd name="T40" fmla="*/ 348 w 740"/>
                    <a:gd name="T41" fmla="*/ 100 h 840"/>
                    <a:gd name="T42" fmla="*/ 350 w 740"/>
                    <a:gd name="T43" fmla="*/ 192 h 840"/>
                    <a:gd name="T44" fmla="*/ 352 w 740"/>
                    <a:gd name="T45" fmla="*/ 214 h 840"/>
                    <a:gd name="T46" fmla="*/ 316 w 740"/>
                    <a:gd name="T47" fmla="*/ 320 h 840"/>
                    <a:gd name="T48" fmla="*/ 254 w 740"/>
                    <a:gd name="T49" fmla="*/ 316 h 840"/>
                    <a:gd name="T50" fmla="*/ 196 w 740"/>
                    <a:gd name="T51" fmla="*/ 294 h 840"/>
                    <a:gd name="T52" fmla="*/ 162 w 740"/>
                    <a:gd name="T53" fmla="*/ 272 h 840"/>
                    <a:gd name="T54" fmla="*/ 90 w 740"/>
                    <a:gd name="T55" fmla="*/ 230 h 840"/>
                    <a:gd name="T56" fmla="*/ 2 w 740"/>
                    <a:gd name="T57" fmla="*/ 214 h 840"/>
                    <a:gd name="T58" fmla="*/ 36 w 740"/>
                    <a:gd name="T59" fmla="*/ 246 h 840"/>
                    <a:gd name="T60" fmla="*/ 84 w 740"/>
                    <a:gd name="T61" fmla="*/ 278 h 840"/>
                    <a:gd name="T62" fmla="*/ 166 w 740"/>
                    <a:gd name="T63" fmla="*/ 322 h 840"/>
                    <a:gd name="T64" fmla="*/ 186 w 740"/>
                    <a:gd name="T65" fmla="*/ 332 h 840"/>
                    <a:gd name="T66" fmla="*/ 260 w 740"/>
                    <a:gd name="T67" fmla="*/ 418 h 840"/>
                    <a:gd name="T68" fmla="*/ 208 w 740"/>
                    <a:gd name="T69" fmla="*/ 482 h 840"/>
                    <a:gd name="T70" fmla="*/ 164 w 740"/>
                    <a:gd name="T71" fmla="*/ 514 h 840"/>
                    <a:gd name="T72" fmla="*/ 84 w 740"/>
                    <a:gd name="T73" fmla="*/ 558 h 840"/>
                    <a:gd name="T74" fmla="*/ 36 w 740"/>
                    <a:gd name="T75" fmla="*/ 590 h 840"/>
                    <a:gd name="T76" fmla="*/ 16 w 740"/>
                    <a:gd name="T77" fmla="*/ 636 h 840"/>
                    <a:gd name="T78" fmla="*/ 108 w 740"/>
                    <a:gd name="T79" fmla="*/ 596 h 840"/>
                    <a:gd name="T80" fmla="*/ 144 w 740"/>
                    <a:gd name="T81" fmla="*/ 692 h 840"/>
                    <a:gd name="T82" fmla="*/ 204 w 740"/>
                    <a:gd name="T83" fmla="*/ 534 h 840"/>
                    <a:gd name="T84" fmla="*/ 300 w 740"/>
                    <a:gd name="T85" fmla="*/ 512 h 840"/>
                    <a:gd name="T86" fmla="*/ 328 w 740"/>
                    <a:gd name="T87" fmla="*/ 534 h 840"/>
                    <a:gd name="T88" fmla="*/ 352 w 740"/>
                    <a:gd name="T89" fmla="*/ 630 h 840"/>
                    <a:gd name="T90" fmla="*/ 350 w 740"/>
                    <a:gd name="T91" fmla="*/ 670 h 840"/>
                    <a:gd name="T92" fmla="*/ 350 w 740"/>
                    <a:gd name="T93" fmla="*/ 754 h 840"/>
                    <a:gd name="T94" fmla="*/ 364 w 740"/>
                    <a:gd name="T95" fmla="*/ 840 h 840"/>
                    <a:gd name="T96" fmla="*/ 384 w 740"/>
                    <a:gd name="T97" fmla="*/ 836 h 840"/>
                    <a:gd name="T98" fmla="*/ 394 w 740"/>
                    <a:gd name="T99" fmla="*/ 734 h 840"/>
                    <a:gd name="T100" fmla="*/ 496 w 740"/>
                    <a:gd name="T101" fmla="*/ 750 h 840"/>
                    <a:gd name="T102" fmla="*/ 390 w 740"/>
                    <a:gd name="T103" fmla="*/ 620 h 840"/>
                    <a:gd name="T104" fmla="*/ 420 w 740"/>
                    <a:gd name="T105" fmla="*/ 522 h 840"/>
                    <a:gd name="T106" fmla="*/ 464 w 740"/>
                    <a:gd name="T107" fmla="*/ 514 h 840"/>
                    <a:gd name="T108" fmla="*/ 546 w 740"/>
                    <a:gd name="T109" fmla="*/ 540 h 840"/>
                    <a:gd name="T110" fmla="*/ 580 w 740"/>
                    <a:gd name="T111" fmla="*/ 562 h 840"/>
                    <a:gd name="T112" fmla="*/ 652 w 740"/>
                    <a:gd name="T113" fmla="*/ 604 h 840"/>
                    <a:gd name="T114" fmla="*/ 740 w 740"/>
                    <a:gd name="T115" fmla="*/ 616 h 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40" h="840">
                      <a:moveTo>
                        <a:pt x="738" y="614"/>
                      </a:moveTo>
                      <a:lnTo>
                        <a:pt x="738" y="614"/>
                      </a:lnTo>
                      <a:lnTo>
                        <a:pt x="706" y="588"/>
                      </a:lnTo>
                      <a:lnTo>
                        <a:pt x="672" y="564"/>
                      </a:lnTo>
                      <a:lnTo>
                        <a:pt x="738" y="546"/>
                      </a:lnTo>
                      <a:lnTo>
                        <a:pt x="734" y="536"/>
                      </a:ln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28" y="538"/>
                      </a:lnTo>
                      <a:lnTo>
                        <a:pt x="598" y="524"/>
                      </a:lnTo>
                      <a:lnTo>
                        <a:pt x="726" y="488"/>
                      </a:lnTo>
                      <a:lnTo>
                        <a:pt x="722" y="476"/>
                      </a:lnTo>
                      <a:lnTo>
                        <a:pt x="576" y="512"/>
                      </a:lnTo>
                      <a:lnTo>
                        <a:pt x="576" y="512"/>
                      </a:lnTo>
                      <a:lnTo>
                        <a:pt x="564" y="506"/>
                      </a:lnTo>
                      <a:lnTo>
                        <a:pt x="564" y="506"/>
                      </a:lnTo>
                      <a:lnTo>
                        <a:pt x="556" y="502"/>
                      </a:lnTo>
                      <a:lnTo>
                        <a:pt x="556" y="502"/>
                      </a:lnTo>
                      <a:lnTo>
                        <a:pt x="532" y="480"/>
                      </a:lnTo>
                      <a:lnTo>
                        <a:pt x="510" y="458"/>
                      </a:lnTo>
                      <a:lnTo>
                        <a:pt x="492" y="438"/>
                      </a:lnTo>
                      <a:lnTo>
                        <a:pt x="486" y="426"/>
                      </a:lnTo>
                      <a:lnTo>
                        <a:pt x="482" y="418"/>
                      </a:lnTo>
                      <a:lnTo>
                        <a:pt x="482" y="418"/>
                      </a:lnTo>
                      <a:lnTo>
                        <a:pt x="486" y="406"/>
                      </a:lnTo>
                      <a:lnTo>
                        <a:pt x="492" y="396"/>
                      </a:lnTo>
                      <a:lnTo>
                        <a:pt x="510" y="374"/>
                      </a:lnTo>
                      <a:lnTo>
                        <a:pt x="532" y="352"/>
                      </a:lnTo>
                      <a:lnTo>
                        <a:pt x="558" y="330"/>
                      </a:lnTo>
                      <a:lnTo>
                        <a:pt x="558" y="330"/>
                      </a:lnTo>
                      <a:lnTo>
                        <a:pt x="564" y="326"/>
                      </a:lnTo>
                      <a:lnTo>
                        <a:pt x="564" y="326"/>
                      </a:lnTo>
                      <a:lnTo>
                        <a:pt x="578" y="320"/>
                      </a:lnTo>
                      <a:lnTo>
                        <a:pt x="720" y="354"/>
                      </a:lnTo>
                      <a:lnTo>
                        <a:pt x="724" y="344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658" y="276"/>
                      </a:lnTo>
                      <a:lnTo>
                        <a:pt x="734" y="294"/>
                      </a:lnTo>
                      <a:lnTo>
                        <a:pt x="736" y="286"/>
                      </a:lnTo>
                      <a:lnTo>
                        <a:pt x="672" y="266"/>
                      </a:lnTo>
                      <a:lnTo>
                        <a:pt x="672" y="266"/>
                      </a:lnTo>
                      <a:lnTo>
                        <a:pt x="706" y="244"/>
                      </a:lnTo>
                      <a:lnTo>
                        <a:pt x="738" y="218"/>
                      </a:lnTo>
                      <a:lnTo>
                        <a:pt x="740" y="216"/>
                      </a:lnTo>
                      <a:lnTo>
                        <a:pt x="728" y="196"/>
                      </a:lnTo>
                      <a:lnTo>
                        <a:pt x="726" y="198"/>
                      </a:lnTo>
                      <a:lnTo>
                        <a:pt x="726" y="198"/>
                      </a:lnTo>
                      <a:lnTo>
                        <a:pt x="686" y="212"/>
                      </a:lnTo>
                      <a:lnTo>
                        <a:pt x="650" y="230"/>
                      </a:lnTo>
                      <a:lnTo>
                        <a:pt x="666" y="164"/>
                      </a:lnTo>
                      <a:lnTo>
                        <a:pt x="656" y="162"/>
                      </a:lnTo>
                      <a:lnTo>
                        <a:pt x="634" y="238"/>
                      </a:lnTo>
                      <a:lnTo>
                        <a:pt x="634" y="238"/>
                      </a:lnTo>
                      <a:lnTo>
                        <a:pt x="606" y="256"/>
                      </a:lnTo>
                      <a:lnTo>
                        <a:pt x="578" y="272"/>
                      </a:lnTo>
                      <a:lnTo>
                        <a:pt x="608" y="146"/>
                      </a:lnTo>
                      <a:lnTo>
                        <a:pt x="598" y="142"/>
                      </a:lnTo>
                      <a:lnTo>
                        <a:pt x="556" y="288"/>
                      </a:lnTo>
                      <a:lnTo>
                        <a:pt x="556" y="288"/>
                      </a:lnTo>
                      <a:lnTo>
                        <a:pt x="546" y="294"/>
                      </a:lnTo>
                      <a:lnTo>
                        <a:pt x="546" y="294"/>
                      </a:lnTo>
                      <a:lnTo>
                        <a:pt x="538" y="298"/>
                      </a:lnTo>
                      <a:lnTo>
                        <a:pt x="538" y="298"/>
                      </a:lnTo>
                      <a:lnTo>
                        <a:pt x="512" y="308"/>
                      </a:lnTo>
                      <a:lnTo>
                        <a:pt x="486" y="314"/>
                      </a:lnTo>
                      <a:lnTo>
                        <a:pt x="462" y="318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26" y="320"/>
                      </a:lnTo>
                      <a:lnTo>
                        <a:pt x="426" y="320"/>
                      </a:lnTo>
                      <a:lnTo>
                        <a:pt x="420" y="310"/>
                      </a:lnTo>
                      <a:lnTo>
                        <a:pt x="414" y="300"/>
                      </a:lnTo>
                      <a:lnTo>
                        <a:pt x="404" y="274"/>
                      </a:lnTo>
                      <a:lnTo>
                        <a:pt x="396" y="244"/>
                      </a:lnTo>
                      <a:lnTo>
                        <a:pt x="388" y="210"/>
                      </a:lnTo>
                      <a:lnTo>
                        <a:pt x="388" y="210"/>
                      </a:lnTo>
                      <a:lnTo>
                        <a:pt x="390" y="204"/>
                      </a:lnTo>
                      <a:lnTo>
                        <a:pt x="390" y="204"/>
                      </a:lnTo>
                      <a:lnTo>
                        <a:pt x="390" y="190"/>
                      </a:lnTo>
                      <a:lnTo>
                        <a:pt x="492" y="84"/>
                      </a:lnTo>
                      <a:lnTo>
                        <a:pt x="484" y="76"/>
                      </a:lnTo>
                      <a:lnTo>
                        <a:pt x="392" y="164"/>
                      </a:lnTo>
                      <a:lnTo>
                        <a:pt x="392" y="164"/>
                      </a:lnTo>
                      <a:lnTo>
                        <a:pt x="392" y="98"/>
                      </a:lnTo>
                      <a:lnTo>
                        <a:pt x="446" y="42"/>
                      </a:lnTo>
                      <a:lnTo>
                        <a:pt x="440" y="36"/>
                      </a:lnTo>
                      <a:lnTo>
                        <a:pt x="392" y="80"/>
                      </a:lnTo>
                      <a:lnTo>
                        <a:pt x="392" y="80"/>
                      </a:lnTo>
                      <a:lnTo>
                        <a:pt x="388" y="40"/>
                      </a:lnTo>
                      <a:lnTo>
                        <a:pt x="382" y="2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62" y="0"/>
                      </a:lnTo>
                      <a:lnTo>
                        <a:pt x="358" y="0"/>
                      </a:lnTo>
                      <a:lnTo>
                        <a:pt x="358" y="2"/>
                      </a:lnTo>
                      <a:lnTo>
                        <a:pt x="358" y="2"/>
                      </a:lnTo>
                      <a:lnTo>
                        <a:pt x="350" y="42"/>
                      </a:lnTo>
                      <a:lnTo>
                        <a:pt x="348" y="82"/>
                      </a:lnTo>
                      <a:lnTo>
                        <a:pt x="300" y="36"/>
                      </a:lnTo>
                      <a:lnTo>
                        <a:pt x="292" y="42"/>
                      </a:lnTo>
                      <a:lnTo>
                        <a:pt x="348" y="100"/>
                      </a:lnTo>
                      <a:lnTo>
                        <a:pt x="348" y="100"/>
                      </a:lnTo>
                      <a:lnTo>
                        <a:pt x="348" y="134"/>
                      </a:lnTo>
                      <a:lnTo>
                        <a:pt x="350" y="166"/>
                      </a:lnTo>
                      <a:lnTo>
                        <a:pt x="254" y="76"/>
                      </a:lnTo>
                      <a:lnTo>
                        <a:pt x="246" y="84"/>
                      </a:lnTo>
                      <a:lnTo>
                        <a:pt x="350" y="192"/>
                      </a:lnTo>
                      <a:lnTo>
                        <a:pt x="350" y="192"/>
                      </a:lnTo>
                      <a:lnTo>
                        <a:pt x="352" y="204"/>
                      </a:lnTo>
                      <a:lnTo>
                        <a:pt x="352" y="204"/>
                      </a:lnTo>
                      <a:lnTo>
                        <a:pt x="352" y="214"/>
                      </a:lnTo>
                      <a:lnTo>
                        <a:pt x="352" y="214"/>
                      </a:lnTo>
                      <a:lnTo>
                        <a:pt x="346" y="246"/>
                      </a:lnTo>
                      <a:lnTo>
                        <a:pt x="338" y="276"/>
                      </a:lnTo>
                      <a:lnTo>
                        <a:pt x="328" y="302"/>
                      </a:lnTo>
                      <a:lnTo>
                        <a:pt x="322" y="312"/>
                      </a:lnTo>
                      <a:lnTo>
                        <a:pt x="316" y="320"/>
                      </a:lnTo>
                      <a:lnTo>
                        <a:pt x="316" y="320"/>
                      </a:lnTo>
                      <a:lnTo>
                        <a:pt x="300" y="322"/>
                      </a:lnTo>
                      <a:lnTo>
                        <a:pt x="300" y="322"/>
                      </a:lnTo>
                      <a:lnTo>
                        <a:pt x="278" y="320"/>
                      </a:lnTo>
                      <a:lnTo>
                        <a:pt x="254" y="316"/>
                      </a:lnTo>
                      <a:lnTo>
                        <a:pt x="228" y="308"/>
                      </a:lnTo>
                      <a:lnTo>
                        <a:pt x="200" y="298"/>
                      </a:lnTo>
                      <a:lnTo>
                        <a:pt x="200" y="298"/>
                      </a:lnTo>
                      <a:lnTo>
                        <a:pt x="196" y="294"/>
                      </a:lnTo>
                      <a:lnTo>
                        <a:pt x="196" y="294"/>
                      </a:lnTo>
                      <a:lnTo>
                        <a:pt x="184" y="286"/>
                      </a:lnTo>
                      <a:lnTo>
                        <a:pt x="142" y="146"/>
                      </a:lnTo>
                      <a:lnTo>
                        <a:pt x="130" y="148"/>
                      </a:lnTo>
                      <a:lnTo>
                        <a:pt x="162" y="272"/>
                      </a:lnTo>
                      <a:lnTo>
                        <a:pt x="162" y="272"/>
                      </a:lnTo>
                      <a:lnTo>
                        <a:pt x="106" y="240"/>
                      </a:lnTo>
                      <a:lnTo>
                        <a:pt x="84" y="164"/>
                      </a:lnTo>
                      <a:lnTo>
                        <a:pt x="74" y="166"/>
                      </a:lnTo>
                      <a:lnTo>
                        <a:pt x="90" y="230"/>
                      </a:lnTo>
                      <a:lnTo>
                        <a:pt x="90" y="230"/>
                      </a:lnTo>
                      <a:lnTo>
                        <a:pt x="54" y="214"/>
                      </a:lnTo>
                      <a:lnTo>
                        <a:pt x="16" y="198"/>
                      </a:lnTo>
                      <a:lnTo>
                        <a:pt x="12" y="198"/>
                      </a:lnTo>
                      <a:lnTo>
                        <a:pt x="10" y="200"/>
                      </a:lnTo>
                      <a:lnTo>
                        <a:pt x="2" y="214"/>
                      </a:lnTo>
                      <a:lnTo>
                        <a:pt x="2" y="214"/>
                      </a:lnTo>
                      <a:lnTo>
                        <a:pt x="0" y="218"/>
                      </a:lnTo>
                      <a:lnTo>
                        <a:pt x="4" y="220"/>
                      </a:lnTo>
                      <a:lnTo>
                        <a:pt x="4" y="220"/>
                      </a:lnTo>
                      <a:lnTo>
                        <a:pt x="36" y="246"/>
                      </a:lnTo>
                      <a:lnTo>
                        <a:pt x="70" y="270"/>
                      </a:lnTo>
                      <a:lnTo>
                        <a:pt x="4" y="288"/>
                      </a:lnTo>
                      <a:lnTo>
                        <a:pt x="6" y="298"/>
                      </a:lnTo>
                      <a:lnTo>
                        <a:pt x="84" y="278"/>
                      </a:lnTo>
                      <a:lnTo>
                        <a:pt x="84" y="278"/>
                      </a:lnTo>
                      <a:lnTo>
                        <a:pt x="114" y="296"/>
                      </a:lnTo>
                      <a:lnTo>
                        <a:pt x="142" y="310"/>
                      </a:lnTo>
                      <a:lnTo>
                        <a:pt x="16" y="346"/>
                      </a:lnTo>
                      <a:lnTo>
                        <a:pt x="20" y="358"/>
                      </a:lnTo>
                      <a:lnTo>
                        <a:pt x="166" y="322"/>
                      </a:lnTo>
                      <a:lnTo>
                        <a:pt x="166" y="322"/>
                      </a:lnTo>
                      <a:lnTo>
                        <a:pt x="178" y="328"/>
                      </a:lnTo>
                      <a:lnTo>
                        <a:pt x="178" y="328"/>
                      </a:lnTo>
                      <a:lnTo>
                        <a:pt x="186" y="332"/>
                      </a:lnTo>
                      <a:lnTo>
                        <a:pt x="186" y="332"/>
                      </a:lnTo>
                      <a:lnTo>
                        <a:pt x="210" y="354"/>
                      </a:lnTo>
                      <a:lnTo>
                        <a:pt x="232" y="376"/>
                      </a:lnTo>
                      <a:lnTo>
                        <a:pt x="250" y="396"/>
                      </a:lnTo>
                      <a:lnTo>
                        <a:pt x="256" y="408"/>
                      </a:lnTo>
                      <a:lnTo>
                        <a:pt x="260" y="418"/>
                      </a:lnTo>
                      <a:lnTo>
                        <a:pt x="260" y="418"/>
                      </a:lnTo>
                      <a:lnTo>
                        <a:pt x="256" y="428"/>
                      </a:lnTo>
                      <a:lnTo>
                        <a:pt x="248" y="438"/>
                      </a:lnTo>
                      <a:lnTo>
                        <a:pt x="232" y="460"/>
                      </a:lnTo>
                      <a:lnTo>
                        <a:pt x="208" y="482"/>
                      </a:lnTo>
                      <a:lnTo>
                        <a:pt x="184" y="504"/>
                      </a:lnTo>
                      <a:lnTo>
                        <a:pt x="184" y="504"/>
                      </a:lnTo>
                      <a:lnTo>
                        <a:pt x="178" y="508"/>
                      </a:lnTo>
                      <a:lnTo>
                        <a:pt x="178" y="508"/>
                      </a:lnTo>
                      <a:lnTo>
                        <a:pt x="164" y="514"/>
                      </a:lnTo>
                      <a:lnTo>
                        <a:pt x="22" y="480"/>
                      </a:lnTo>
                      <a:lnTo>
                        <a:pt x="18" y="490"/>
                      </a:lnTo>
                      <a:lnTo>
                        <a:pt x="142" y="526"/>
                      </a:lnTo>
                      <a:lnTo>
                        <a:pt x="142" y="526"/>
                      </a:lnTo>
                      <a:lnTo>
                        <a:pt x="84" y="558"/>
                      </a:lnTo>
                      <a:lnTo>
                        <a:pt x="8" y="540"/>
                      </a:lnTo>
                      <a:lnTo>
                        <a:pt x="6" y="548"/>
                      </a:lnTo>
                      <a:lnTo>
                        <a:pt x="68" y="568"/>
                      </a:lnTo>
                      <a:lnTo>
                        <a:pt x="68" y="568"/>
                      </a:lnTo>
                      <a:lnTo>
                        <a:pt x="36" y="590"/>
                      </a:lnTo>
                      <a:lnTo>
                        <a:pt x="4" y="616"/>
                      </a:lnTo>
                      <a:lnTo>
                        <a:pt x="2" y="618"/>
                      </a:lnTo>
                      <a:lnTo>
                        <a:pt x="14" y="638"/>
                      </a:lnTo>
                      <a:lnTo>
                        <a:pt x="16" y="636"/>
                      </a:lnTo>
                      <a:lnTo>
                        <a:pt x="16" y="636"/>
                      </a:lnTo>
                      <a:lnTo>
                        <a:pt x="56" y="622"/>
                      </a:lnTo>
                      <a:lnTo>
                        <a:pt x="92" y="604"/>
                      </a:lnTo>
                      <a:lnTo>
                        <a:pt x="76" y="670"/>
                      </a:lnTo>
                      <a:lnTo>
                        <a:pt x="86" y="672"/>
                      </a:lnTo>
                      <a:lnTo>
                        <a:pt x="108" y="596"/>
                      </a:lnTo>
                      <a:lnTo>
                        <a:pt x="108" y="596"/>
                      </a:lnTo>
                      <a:lnTo>
                        <a:pt x="136" y="578"/>
                      </a:lnTo>
                      <a:lnTo>
                        <a:pt x="164" y="562"/>
                      </a:lnTo>
                      <a:lnTo>
                        <a:pt x="132" y="688"/>
                      </a:lnTo>
                      <a:lnTo>
                        <a:pt x="144" y="692"/>
                      </a:lnTo>
                      <a:lnTo>
                        <a:pt x="186" y="546"/>
                      </a:lnTo>
                      <a:lnTo>
                        <a:pt x="186" y="546"/>
                      </a:lnTo>
                      <a:lnTo>
                        <a:pt x="196" y="540"/>
                      </a:lnTo>
                      <a:lnTo>
                        <a:pt x="196" y="540"/>
                      </a:lnTo>
                      <a:lnTo>
                        <a:pt x="204" y="534"/>
                      </a:lnTo>
                      <a:lnTo>
                        <a:pt x="204" y="534"/>
                      </a:lnTo>
                      <a:lnTo>
                        <a:pt x="230" y="526"/>
                      </a:lnTo>
                      <a:lnTo>
                        <a:pt x="256" y="518"/>
                      </a:lnTo>
                      <a:lnTo>
                        <a:pt x="280" y="514"/>
                      </a:lnTo>
                      <a:lnTo>
                        <a:pt x="300" y="512"/>
                      </a:lnTo>
                      <a:lnTo>
                        <a:pt x="300" y="512"/>
                      </a:lnTo>
                      <a:lnTo>
                        <a:pt x="316" y="514"/>
                      </a:lnTo>
                      <a:lnTo>
                        <a:pt x="316" y="514"/>
                      </a:lnTo>
                      <a:lnTo>
                        <a:pt x="322" y="522"/>
                      </a:lnTo>
                      <a:lnTo>
                        <a:pt x="328" y="534"/>
                      </a:lnTo>
                      <a:lnTo>
                        <a:pt x="338" y="560"/>
                      </a:lnTo>
                      <a:lnTo>
                        <a:pt x="346" y="590"/>
                      </a:lnTo>
                      <a:lnTo>
                        <a:pt x="352" y="624"/>
                      </a:lnTo>
                      <a:lnTo>
                        <a:pt x="352" y="624"/>
                      </a:lnTo>
                      <a:lnTo>
                        <a:pt x="352" y="630"/>
                      </a:lnTo>
                      <a:lnTo>
                        <a:pt x="352" y="630"/>
                      </a:lnTo>
                      <a:lnTo>
                        <a:pt x="352" y="644"/>
                      </a:lnTo>
                      <a:lnTo>
                        <a:pt x="250" y="750"/>
                      </a:lnTo>
                      <a:lnTo>
                        <a:pt x="258" y="760"/>
                      </a:lnTo>
                      <a:lnTo>
                        <a:pt x="350" y="670"/>
                      </a:lnTo>
                      <a:lnTo>
                        <a:pt x="350" y="670"/>
                      </a:lnTo>
                      <a:lnTo>
                        <a:pt x="350" y="736"/>
                      </a:lnTo>
                      <a:lnTo>
                        <a:pt x="296" y="792"/>
                      </a:lnTo>
                      <a:lnTo>
                        <a:pt x="302" y="800"/>
                      </a:lnTo>
                      <a:lnTo>
                        <a:pt x="350" y="754"/>
                      </a:lnTo>
                      <a:lnTo>
                        <a:pt x="350" y="754"/>
                      </a:lnTo>
                      <a:lnTo>
                        <a:pt x="352" y="794"/>
                      </a:lnTo>
                      <a:lnTo>
                        <a:pt x="360" y="836"/>
                      </a:lnTo>
                      <a:lnTo>
                        <a:pt x="360" y="840"/>
                      </a:lnTo>
                      <a:lnTo>
                        <a:pt x="364" y="840"/>
                      </a:lnTo>
                      <a:lnTo>
                        <a:pt x="364" y="840"/>
                      </a:lnTo>
                      <a:lnTo>
                        <a:pt x="368" y="840"/>
                      </a:lnTo>
                      <a:lnTo>
                        <a:pt x="384" y="840"/>
                      </a:lnTo>
                      <a:lnTo>
                        <a:pt x="384" y="836"/>
                      </a:lnTo>
                      <a:lnTo>
                        <a:pt x="384" y="836"/>
                      </a:lnTo>
                      <a:lnTo>
                        <a:pt x="390" y="794"/>
                      </a:lnTo>
                      <a:lnTo>
                        <a:pt x="394" y="752"/>
                      </a:lnTo>
                      <a:lnTo>
                        <a:pt x="442" y="800"/>
                      </a:lnTo>
                      <a:lnTo>
                        <a:pt x="450" y="792"/>
                      </a:lnTo>
                      <a:lnTo>
                        <a:pt x="394" y="734"/>
                      </a:lnTo>
                      <a:lnTo>
                        <a:pt x="394" y="734"/>
                      </a:lnTo>
                      <a:lnTo>
                        <a:pt x="394" y="700"/>
                      </a:lnTo>
                      <a:lnTo>
                        <a:pt x="392" y="668"/>
                      </a:lnTo>
                      <a:lnTo>
                        <a:pt x="486" y="760"/>
                      </a:lnTo>
                      <a:lnTo>
                        <a:pt x="496" y="750"/>
                      </a:lnTo>
                      <a:lnTo>
                        <a:pt x="390" y="642"/>
                      </a:lnTo>
                      <a:lnTo>
                        <a:pt x="390" y="642"/>
                      </a:lnTo>
                      <a:lnTo>
                        <a:pt x="390" y="630"/>
                      </a:lnTo>
                      <a:lnTo>
                        <a:pt x="390" y="630"/>
                      </a:lnTo>
                      <a:lnTo>
                        <a:pt x="390" y="620"/>
                      </a:lnTo>
                      <a:lnTo>
                        <a:pt x="390" y="620"/>
                      </a:lnTo>
                      <a:lnTo>
                        <a:pt x="396" y="588"/>
                      </a:lnTo>
                      <a:lnTo>
                        <a:pt x="404" y="558"/>
                      </a:lnTo>
                      <a:lnTo>
                        <a:pt x="414" y="532"/>
                      </a:lnTo>
                      <a:lnTo>
                        <a:pt x="420" y="522"/>
                      </a:lnTo>
                      <a:lnTo>
                        <a:pt x="426" y="514"/>
                      </a:lnTo>
                      <a:lnTo>
                        <a:pt x="426" y="514"/>
                      </a:lnTo>
                      <a:lnTo>
                        <a:pt x="442" y="512"/>
                      </a:lnTo>
                      <a:lnTo>
                        <a:pt x="442" y="512"/>
                      </a:lnTo>
                      <a:lnTo>
                        <a:pt x="464" y="514"/>
                      </a:lnTo>
                      <a:lnTo>
                        <a:pt x="488" y="518"/>
                      </a:lnTo>
                      <a:lnTo>
                        <a:pt x="514" y="526"/>
                      </a:lnTo>
                      <a:lnTo>
                        <a:pt x="540" y="536"/>
                      </a:lnTo>
                      <a:lnTo>
                        <a:pt x="540" y="536"/>
                      </a:lnTo>
                      <a:lnTo>
                        <a:pt x="546" y="540"/>
                      </a:lnTo>
                      <a:lnTo>
                        <a:pt x="546" y="540"/>
                      </a:lnTo>
                      <a:lnTo>
                        <a:pt x="558" y="548"/>
                      </a:lnTo>
                      <a:lnTo>
                        <a:pt x="600" y="688"/>
                      </a:lnTo>
                      <a:lnTo>
                        <a:pt x="610" y="686"/>
                      </a:lnTo>
                      <a:lnTo>
                        <a:pt x="580" y="562"/>
                      </a:lnTo>
                      <a:lnTo>
                        <a:pt x="580" y="562"/>
                      </a:lnTo>
                      <a:lnTo>
                        <a:pt x="636" y="596"/>
                      </a:lnTo>
                      <a:lnTo>
                        <a:pt x="658" y="670"/>
                      </a:lnTo>
                      <a:lnTo>
                        <a:pt x="668" y="668"/>
                      </a:lnTo>
                      <a:lnTo>
                        <a:pt x="652" y="604"/>
                      </a:lnTo>
                      <a:lnTo>
                        <a:pt x="652" y="604"/>
                      </a:lnTo>
                      <a:lnTo>
                        <a:pt x="688" y="620"/>
                      </a:lnTo>
                      <a:lnTo>
                        <a:pt x="726" y="636"/>
                      </a:lnTo>
                      <a:lnTo>
                        <a:pt x="730" y="636"/>
                      </a:lnTo>
                      <a:lnTo>
                        <a:pt x="740" y="616"/>
                      </a:lnTo>
                      <a:lnTo>
                        <a:pt x="738" y="61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4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33"/>
                <p:cNvSpPr>
                  <a:spLocks noChangeAspect="1"/>
                </p:cNvSpPr>
                <p:nvPr/>
              </p:nvSpPr>
              <p:spPr bwMode="auto">
                <a:xfrm rot="21141884">
                  <a:off x="7350347" y="4152407"/>
                  <a:ext cx="911585" cy="1033130"/>
                </a:xfrm>
                <a:custGeom>
                  <a:avLst/>
                  <a:gdLst>
                    <a:gd name="T0" fmla="*/ 646 w 660"/>
                    <a:gd name="T1" fmla="*/ 570 h 748"/>
                    <a:gd name="T2" fmla="*/ 518 w 660"/>
                    <a:gd name="T3" fmla="*/ 506 h 748"/>
                    <a:gd name="T4" fmla="*/ 430 w 660"/>
                    <a:gd name="T5" fmla="*/ 450 h 748"/>
                    <a:gd name="T6" fmla="*/ 404 w 660"/>
                    <a:gd name="T7" fmla="*/ 468 h 748"/>
                    <a:gd name="T8" fmla="*/ 446 w 660"/>
                    <a:gd name="T9" fmla="*/ 582 h 748"/>
                    <a:gd name="T10" fmla="*/ 372 w 660"/>
                    <a:gd name="T11" fmla="*/ 462 h 748"/>
                    <a:gd name="T12" fmla="*/ 344 w 660"/>
                    <a:gd name="T13" fmla="*/ 526 h 748"/>
                    <a:gd name="T14" fmla="*/ 348 w 660"/>
                    <a:gd name="T15" fmla="*/ 598 h 748"/>
                    <a:gd name="T16" fmla="*/ 342 w 660"/>
                    <a:gd name="T17" fmla="*/ 746 h 748"/>
                    <a:gd name="T18" fmla="*/ 314 w 660"/>
                    <a:gd name="T19" fmla="*/ 710 h 748"/>
                    <a:gd name="T20" fmla="*/ 230 w 660"/>
                    <a:gd name="T21" fmla="*/ 680 h 748"/>
                    <a:gd name="T22" fmla="*/ 316 w 660"/>
                    <a:gd name="T23" fmla="*/ 460 h 748"/>
                    <a:gd name="T24" fmla="*/ 270 w 660"/>
                    <a:gd name="T25" fmla="*/ 510 h 748"/>
                    <a:gd name="T26" fmla="*/ 208 w 660"/>
                    <a:gd name="T27" fmla="*/ 576 h 748"/>
                    <a:gd name="T28" fmla="*/ 276 w 660"/>
                    <a:gd name="T29" fmla="*/ 450 h 748"/>
                    <a:gd name="T30" fmla="*/ 174 w 660"/>
                    <a:gd name="T31" fmla="*/ 482 h 748"/>
                    <a:gd name="T32" fmla="*/ 76 w 660"/>
                    <a:gd name="T33" fmla="*/ 602 h 748"/>
                    <a:gd name="T34" fmla="*/ 10 w 660"/>
                    <a:gd name="T35" fmla="*/ 566 h 748"/>
                    <a:gd name="T36" fmla="*/ 60 w 660"/>
                    <a:gd name="T37" fmla="*/ 506 h 748"/>
                    <a:gd name="T38" fmla="*/ 18 w 660"/>
                    <a:gd name="T39" fmla="*/ 428 h 748"/>
                    <a:gd name="T40" fmla="*/ 280 w 660"/>
                    <a:gd name="T41" fmla="*/ 382 h 748"/>
                    <a:gd name="T42" fmla="*/ 214 w 660"/>
                    <a:gd name="T43" fmla="*/ 386 h 748"/>
                    <a:gd name="T44" fmla="*/ 90 w 660"/>
                    <a:gd name="T45" fmla="*/ 366 h 748"/>
                    <a:gd name="T46" fmla="*/ 212 w 660"/>
                    <a:gd name="T47" fmla="*/ 360 h 748"/>
                    <a:gd name="T48" fmla="*/ 252 w 660"/>
                    <a:gd name="T49" fmla="*/ 342 h 748"/>
                    <a:gd name="T50" fmla="*/ 128 w 660"/>
                    <a:gd name="T51" fmla="*/ 278 h 748"/>
                    <a:gd name="T52" fmla="*/ 32 w 660"/>
                    <a:gd name="T53" fmla="*/ 220 h 748"/>
                    <a:gd name="T54" fmla="*/ 16 w 660"/>
                    <a:gd name="T55" fmla="*/ 178 h 748"/>
                    <a:gd name="T56" fmla="*/ 96 w 660"/>
                    <a:gd name="T57" fmla="*/ 214 h 748"/>
                    <a:gd name="T58" fmla="*/ 176 w 660"/>
                    <a:gd name="T59" fmla="*/ 264 h 748"/>
                    <a:gd name="T60" fmla="*/ 272 w 660"/>
                    <a:gd name="T61" fmla="*/ 292 h 748"/>
                    <a:gd name="T62" fmla="*/ 202 w 660"/>
                    <a:gd name="T63" fmla="*/ 168 h 748"/>
                    <a:gd name="T64" fmla="*/ 282 w 660"/>
                    <a:gd name="T65" fmla="*/ 262 h 748"/>
                    <a:gd name="T66" fmla="*/ 318 w 660"/>
                    <a:gd name="T67" fmla="*/ 290 h 748"/>
                    <a:gd name="T68" fmla="*/ 312 w 660"/>
                    <a:gd name="T69" fmla="*/ 150 h 748"/>
                    <a:gd name="T70" fmla="*/ 314 w 660"/>
                    <a:gd name="T71" fmla="*/ 38 h 748"/>
                    <a:gd name="T72" fmla="*/ 342 w 660"/>
                    <a:gd name="T73" fmla="*/ 2 h 748"/>
                    <a:gd name="T74" fmla="*/ 352 w 660"/>
                    <a:gd name="T75" fmla="*/ 148 h 748"/>
                    <a:gd name="T76" fmla="*/ 346 w 660"/>
                    <a:gd name="T77" fmla="*/ 254 h 748"/>
                    <a:gd name="T78" fmla="*/ 380 w 660"/>
                    <a:gd name="T79" fmla="*/ 262 h 748"/>
                    <a:gd name="T80" fmla="*/ 460 w 660"/>
                    <a:gd name="T81" fmla="*/ 164 h 748"/>
                    <a:gd name="T82" fmla="*/ 402 w 660"/>
                    <a:gd name="T83" fmla="*/ 274 h 748"/>
                    <a:gd name="T84" fmla="*/ 428 w 660"/>
                    <a:gd name="T85" fmla="*/ 304 h 748"/>
                    <a:gd name="T86" fmla="*/ 516 w 660"/>
                    <a:gd name="T87" fmla="*/ 246 h 748"/>
                    <a:gd name="T88" fmla="*/ 648 w 660"/>
                    <a:gd name="T89" fmla="*/ 180 h 748"/>
                    <a:gd name="T90" fmla="*/ 658 w 660"/>
                    <a:gd name="T91" fmla="*/ 198 h 748"/>
                    <a:gd name="T92" fmla="*/ 538 w 660"/>
                    <a:gd name="T93" fmla="*/ 278 h 748"/>
                    <a:gd name="T94" fmla="*/ 444 w 660"/>
                    <a:gd name="T95" fmla="*/ 326 h 748"/>
                    <a:gd name="T96" fmla="*/ 432 w 660"/>
                    <a:gd name="T97" fmla="*/ 360 h 748"/>
                    <a:gd name="T98" fmla="*/ 572 w 660"/>
                    <a:gd name="T99" fmla="*/ 362 h 748"/>
                    <a:gd name="T100" fmla="*/ 488 w 660"/>
                    <a:gd name="T101" fmla="*/ 384 h 748"/>
                    <a:gd name="T102" fmla="*/ 392 w 660"/>
                    <a:gd name="T103" fmla="*/ 382 h 748"/>
                    <a:gd name="T104" fmla="*/ 502 w 660"/>
                    <a:gd name="T105" fmla="*/ 456 h 748"/>
                    <a:gd name="T106" fmla="*/ 586 w 660"/>
                    <a:gd name="T107" fmla="*/ 498 h 748"/>
                    <a:gd name="T108" fmla="*/ 660 w 660"/>
                    <a:gd name="T109" fmla="*/ 554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60" h="748">
                      <a:moveTo>
                        <a:pt x="660" y="554"/>
                      </a:move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52" y="568"/>
                      </a:lnTo>
                      <a:lnTo>
                        <a:pt x="650" y="572"/>
                      </a:lnTo>
                      <a:lnTo>
                        <a:pt x="646" y="570"/>
                      </a:lnTo>
                      <a:lnTo>
                        <a:pt x="646" y="570"/>
                      </a:lnTo>
                      <a:lnTo>
                        <a:pt x="614" y="558"/>
                      </a:lnTo>
                      <a:lnTo>
                        <a:pt x="580" y="542"/>
                      </a:lnTo>
                      <a:lnTo>
                        <a:pt x="594" y="598"/>
                      </a:lnTo>
                      <a:lnTo>
                        <a:pt x="586" y="602"/>
                      </a:lnTo>
                      <a:lnTo>
                        <a:pt x="566" y="534"/>
                      </a:lnTo>
                      <a:lnTo>
                        <a:pt x="566" y="534"/>
                      </a:lnTo>
                      <a:lnTo>
                        <a:pt x="518" y="506"/>
                      </a:lnTo>
                      <a:lnTo>
                        <a:pt x="544" y="614"/>
                      </a:lnTo>
                      <a:lnTo>
                        <a:pt x="534" y="618"/>
                      </a:lnTo>
                      <a:lnTo>
                        <a:pt x="496" y="492"/>
                      </a:lnTo>
                      <a:lnTo>
                        <a:pt x="496" y="492"/>
                      </a:lnTo>
                      <a:lnTo>
                        <a:pt x="486" y="486"/>
                      </a:lnTo>
                      <a:lnTo>
                        <a:pt x="486" y="486"/>
                      </a:lnTo>
                      <a:lnTo>
                        <a:pt x="430" y="450"/>
                      </a:lnTo>
                      <a:lnTo>
                        <a:pt x="400" y="432"/>
                      </a:lnTo>
                      <a:lnTo>
                        <a:pt x="370" y="418"/>
                      </a:lnTo>
                      <a:lnTo>
                        <a:pt x="370" y="418"/>
                      </a:lnTo>
                      <a:lnTo>
                        <a:pt x="394" y="452"/>
                      </a:lnTo>
                      <a:lnTo>
                        <a:pt x="394" y="452"/>
                      </a:lnTo>
                      <a:lnTo>
                        <a:pt x="404" y="468"/>
                      </a:lnTo>
                      <a:lnTo>
                        <a:pt x="404" y="468"/>
                      </a:lnTo>
                      <a:lnTo>
                        <a:pt x="422" y="496"/>
                      </a:lnTo>
                      <a:lnTo>
                        <a:pt x="438" y="522"/>
                      </a:lnTo>
                      <a:lnTo>
                        <a:pt x="450" y="548"/>
                      </a:lnTo>
                      <a:lnTo>
                        <a:pt x="462" y="574"/>
                      </a:lnTo>
                      <a:lnTo>
                        <a:pt x="462" y="578"/>
                      </a:lnTo>
                      <a:lnTo>
                        <a:pt x="448" y="586"/>
                      </a:lnTo>
                      <a:lnTo>
                        <a:pt x="446" y="582"/>
                      </a:lnTo>
                      <a:lnTo>
                        <a:pt x="446" y="582"/>
                      </a:lnTo>
                      <a:lnTo>
                        <a:pt x="428" y="558"/>
                      </a:lnTo>
                      <a:lnTo>
                        <a:pt x="412" y="534"/>
                      </a:lnTo>
                      <a:lnTo>
                        <a:pt x="396" y="508"/>
                      </a:lnTo>
                      <a:lnTo>
                        <a:pt x="382" y="482"/>
                      </a:lnTo>
                      <a:lnTo>
                        <a:pt x="382" y="482"/>
                      </a:lnTo>
                      <a:lnTo>
                        <a:pt x="372" y="462"/>
                      </a:lnTo>
                      <a:lnTo>
                        <a:pt x="372" y="462"/>
                      </a:lnTo>
                      <a:lnTo>
                        <a:pt x="360" y="438"/>
                      </a:lnTo>
                      <a:lnTo>
                        <a:pt x="346" y="414"/>
                      </a:lnTo>
                      <a:lnTo>
                        <a:pt x="346" y="414"/>
                      </a:lnTo>
                      <a:lnTo>
                        <a:pt x="344" y="452"/>
                      </a:lnTo>
                      <a:lnTo>
                        <a:pt x="342" y="490"/>
                      </a:lnTo>
                      <a:lnTo>
                        <a:pt x="344" y="526"/>
                      </a:lnTo>
                      <a:lnTo>
                        <a:pt x="346" y="564"/>
                      </a:lnTo>
                      <a:lnTo>
                        <a:pt x="346" y="564"/>
                      </a:lnTo>
                      <a:lnTo>
                        <a:pt x="348" y="574"/>
                      </a:lnTo>
                      <a:lnTo>
                        <a:pt x="440" y="672"/>
                      </a:lnTo>
                      <a:lnTo>
                        <a:pt x="432" y="680"/>
                      </a:lnTo>
                      <a:lnTo>
                        <a:pt x="348" y="598"/>
                      </a:lnTo>
                      <a:lnTo>
                        <a:pt x="348" y="598"/>
                      </a:lnTo>
                      <a:lnTo>
                        <a:pt x="350" y="656"/>
                      </a:lnTo>
                      <a:lnTo>
                        <a:pt x="400" y="708"/>
                      </a:lnTo>
                      <a:lnTo>
                        <a:pt x="394" y="716"/>
                      </a:lnTo>
                      <a:lnTo>
                        <a:pt x="350" y="674"/>
                      </a:lnTo>
                      <a:lnTo>
                        <a:pt x="350" y="674"/>
                      </a:lnTo>
                      <a:lnTo>
                        <a:pt x="348" y="710"/>
                      </a:lnTo>
                      <a:lnTo>
                        <a:pt x="342" y="746"/>
                      </a:lnTo>
                      <a:lnTo>
                        <a:pt x="340" y="748"/>
                      </a:lnTo>
                      <a:lnTo>
                        <a:pt x="336" y="748"/>
                      </a:lnTo>
                      <a:lnTo>
                        <a:pt x="322" y="748"/>
                      </a:lnTo>
                      <a:lnTo>
                        <a:pt x="320" y="748"/>
                      </a:lnTo>
                      <a:lnTo>
                        <a:pt x="318" y="746"/>
                      </a:lnTo>
                      <a:lnTo>
                        <a:pt x="318" y="746"/>
                      </a:lnTo>
                      <a:lnTo>
                        <a:pt x="314" y="710"/>
                      </a:lnTo>
                      <a:lnTo>
                        <a:pt x="310" y="674"/>
                      </a:lnTo>
                      <a:lnTo>
                        <a:pt x="268" y="714"/>
                      </a:lnTo>
                      <a:lnTo>
                        <a:pt x="262" y="708"/>
                      </a:lnTo>
                      <a:lnTo>
                        <a:pt x="310" y="658"/>
                      </a:lnTo>
                      <a:lnTo>
                        <a:pt x="310" y="658"/>
                      </a:lnTo>
                      <a:lnTo>
                        <a:pt x="310" y="600"/>
                      </a:lnTo>
                      <a:lnTo>
                        <a:pt x="230" y="680"/>
                      </a:lnTo>
                      <a:lnTo>
                        <a:pt x="222" y="672"/>
                      </a:lnTo>
                      <a:lnTo>
                        <a:pt x="312" y="576"/>
                      </a:lnTo>
                      <a:lnTo>
                        <a:pt x="312" y="576"/>
                      </a:lnTo>
                      <a:lnTo>
                        <a:pt x="312" y="564"/>
                      </a:lnTo>
                      <a:lnTo>
                        <a:pt x="312" y="564"/>
                      </a:lnTo>
                      <a:lnTo>
                        <a:pt x="316" y="496"/>
                      </a:lnTo>
                      <a:lnTo>
                        <a:pt x="316" y="460"/>
                      </a:lnTo>
                      <a:lnTo>
                        <a:pt x="314" y="426"/>
                      </a:lnTo>
                      <a:lnTo>
                        <a:pt x="314" y="426"/>
                      </a:lnTo>
                      <a:lnTo>
                        <a:pt x="294" y="464"/>
                      </a:lnTo>
                      <a:lnTo>
                        <a:pt x="294" y="464"/>
                      </a:lnTo>
                      <a:lnTo>
                        <a:pt x="284" y="482"/>
                      </a:lnTo>
                      <a:lnTo>
                        <a:pt x="284" y="482"/>
                      </a:lnTo>
                      <a:lnTo>
                        <a:pt x="270" y="510"/>
                      </a:lnTo>
                      <a:lnTo>
                        <a:pt x="256" y="538"/>
                      </a:lnTo>
                      <a:lnTo>
                        <a:pt x="240" y="562"/>
                      </a:lnTo>
                      <a:lnTo>
                        <a:pt x="222" y="584"/>
                      </a:lnTo>
                      <a:lnTo>
                        <a:pt x="220" y="588"/>
                      </a:lnTo>
                      <a:lnTo>
                        <a:pt x="206" y="580"/>
                      </a:lnTo>
                      <a:lnTo>
                        <a:pt x="208" y="576"/>
                      </a:lnTo>
                      <a:lnTo>
                        <a:pt x="208" y="576"/>
                      </a:lnTo>
                      <a:lnTo>
                        <a:pt x="220" y="548"/>
                      </a:lnTo>
                      <a:lnTo>
                        <a:pt x="232" y="520"/>
                      </a:lnTo>
                      <a:lnTo>
                        <a:pt x="248" y="494"/>
                      </a:lnTo>
                      <a:lnTo>
                        <a:pt x="262" y="470"/>
                      </a:lnTo>
                      <a:lnTo>
                        <a:pt x="262" y="470"/>
                      </a:lnTo>
                      <a:lnTo>
                        <a:pt x="276" y="450"/>
                      </a:lnTo>
                      <a:lnTo>
                        <a:pt x="276" y="450"/>
                      </a:lnTo>
                      <a:lnTo>
                        <a:pt x="288" y="430"/>
                      </a:lnTo>
                      <a:lnTo>
                        <a:pt x="300" y="410"/>
                      </a:lnTo>
                      <a:lnTo>
                        <a:pt x="300" y="410"/>
                      </a:lnTo>
                      <a:lnTo>
                        <a:pt x="268" y="426"/>
                      </a:lnTo>
                      <a:lnTo>
                        <a:pt x="236" y="444"/>
                      </a:lnTo>
                      <a:lnTo>
                        <a:pt x="174" y="482"/>
                      </a:lnTo>
                      <a:lnTo>
                        <a:pt x="174" y="482"/>
                      </a:lnTo>
                      <a:lnTo>
                        <a:pt x="166" y="488"/>
                      </a:lnTo>
                      <a:lnTo>
                        <a:pt x="128" y="618"/>
                      </a:lnTo>
                      <a:lnTo>
                        <a:pt x="118" y="614"/>
                      </a:lnTo>
                      <a:lnTo>
                        <a:pt x="146" y="502"/>
                      </a:lnTo>
                      <a:lnTo>
                        <a:pt x="146" y="502"/>
                      </a:lnTo>
                      <a:lnTo>
                        <a:pt x="96" y="532"/>
                      </a:lnTo>
                      <a:lnTo>
                        <a:pt x="76" y="602"/>
                      </a:lnTo>
                      <a:lnTo>
                        <a:pt x="66" y="598"/>
                      </a:lnTo>
                      <a:lnTo>
                        <a:pt x="82" y="540"/>
                      </a:lnTo>
                      <a:lnTo>
                        <a:pt x="82" y="540"/>
                      </a:lnTo>
                      <a:lnTo>
                        <a:pt x="48" y="556"/>
                      </a:lnTo>
                      <a:lnTo>
                        <a:pt x="14" y="568"/>
                      </a:lnTo>
                      <a:lnTo>
                        <a:pt x="12" y="570"/>
                      </a:lnTo>
                      <a:lnTo>
                        <a:pt x="10" y="566"/>
                      </a:lnTo>
                      <a:lnTo>
                        <a:pt x="10" y="566"/>
                      </a:lnTo>
                      <a:lnTo>
                        <a:pt x="6" y="562"/>
                      </a:lnTo>
                      <a:lnTo>
                        <a:pt x="0" y="552"/>
                      </a:lnTo>
                      <a:lnTo>
                        <a:pt x="4" y="550"/>
                      </a:lnTo>
                      <a:lnTo>
                        <a:pt x="4" y="550"/>
                      </a:lnTo>
                      <a:lnTo>
                        <a:pt x="30" y="526"/>
                      </a:lnTo>
                      <a:lnTo>
                        <a:pt x="60" y="506"/>
                      </a:lnTo>
                      <a:lnTo>
                        <a:pt x="4" y="490"/>
                      </a:lnTo>
                      <a:lnTo>
                        <a:pt x="8" y="482"/>
                      </a:lnTo>
                      <a:lnTo>
                        <a:pt x="74" y="498"/>
                      </a:lnTo>
                      <a:lnTo>
                        <a:pt x="74" y="498"/>
                      </a:lnTo>
                      <a:lnTo>
                        <a:pt x="124" y="470"/>
                      </a:lnTo>
                      <a:lnTo>
                        <a:pt x="16" y="438"/>
                      </a:lnTo>
                      <a:lnTo>
                        <a:pt x="18" y="428"/>
                      </a:lnTo>
                      <a:lnTo>
                        <a:pt x="146" y="460"/>
                      </a:lnTo>
                      <a:lnTo>
                        <a:pt x="146" y="460"/>
                      </a:lnTo>
                      <a:lnTo>
                        <a:pt x="158" y="454"/>
                      </a:lnTo>
                      <a:lnTo>
                        <a:pt x="158" y="454"/>
                      </a:lnTo>
                      <a:lnTo>
                        <a:pt x="220" y="420"/>
                      </a:lnTo>
                      <a:lnTo>
                        <a:pt x="250" y="402"/>
                      </a:lnTo>
                      <a:lnTo>
                        <a:pt x="280" y="382"/>
                      </a:lnTo>
                      <a:lnTo>
                        <a:pt x="280" y="382"/>
                      </a:lnTo>
                      <a:lnTo>
                        <a:pt x="278" y="382"/>
                      </a:lnTo>
                      <a:lnTo>
                        <a:pt x="278" y="382"/>
                      </a:lnTo>
                      <a:lnTo>
                        <a:pt x="256" y="382"/>
                      </a:lnTo>
                      <a:lnTo>
                        <a:pt x="234" y="384"/>
                      </a:lnTo>
                      <a:lnTo>
                        <a:pt x="234" y="384"/>
                      </a:lnTo>
                      <a:lnTo>
                        <a:pt x="214" y="386"/>
                      </a:lnTo>
                      <a:lnTo>
                        <a:pt x="214" y="386"/>
                      </a:lnTo>
                      <a:lnTo>
                        <a:pt x="182" y="388"/>
                      </a:lnTo>
                      <a:lnTo>
                        <a:pt x="152" y="388"/>
                      </a:lnTo>
                      <a:lnTo>
                        <a:pt x="122" y="386"/>
                      </a:lnTo>
                      <a:lnTo>
                        <a:pt x="94" y="382"/>
                      </a:lnTo>
                      <a:lnTo>
                        <a:pt x="90" y="382"/>
                      </a:lnTo>
                      <a:lnTo>
                        <a:pt x="90" y="366"/>
                      </a:lnTo>
                      <a:lnTo>
                        <a:pt x="94" y="366"/>
                      </a:lnTo>
                      <a:lnTo>
                        <a:pt x="94" y="366"/>
                      </a:lnTo>
                      <a:lnTo>
                        <a:pt x="124" y="362"/>
                      </a:lnTo>
                      <a:lnTo>
                        <a:pt x="154" y="360"/>
                      </a:lnTo>
                      <a:lnTo>
                        <a:pt x="184" y="360"/>
                      </a:lnTo>
                      <a:lnTo>
                        <a:pt x="212" y="360"/>
                      </a:lnTo>
                      <a:lnTo>
                        <a:pt x="212" y="360"/>
                      </a:lnTo>
                      <a:lnTo>
                        <a:pt x="236" y="362"/>
                      </a:lnTo>
                      <a:lnTo>
                        <a:pt x="236" y="362"/>
                      </a:lnTo>
                      <a:lnTo>
                        <a:pt x="274" y="364"/>
                      </a:lnTo>
                      <a:lnTo>
                        <a:pt x="274" y="364"/>
                      </a:lnTo>
                      <a:lnTo>
                        <a:pt x="282" y="362"/>
                      </a:lnTo>
                      <a:lnTo>
                        <a:pt x="282" y="362"/>
                      </a:lnTo>
                      <a:lnTo>
                        <a:pt x="252" y="342"/>
                      </a:lnTo>
                      <a:lnTo>
                        <a:pt x="222" y="326"/>
                      </a:lnTo>
                      <a:lnTo>
                        <a:pt x="158" y="294"/>
                      </a:lnTo>
                      <a:lnTo>
                        <a:pt x="158" y="294"/>
                      </a:lnTo>
                      <a:lnTo>
                        <a:pt x="150" y="288"/>
                      </a:lnTo>
                      <a:lnTo>
                        <a:pt x="18" y="320"/>
                      </a:lnTo>
                      <a:lnTo>
                        <a:pt x="16" y="310"/>
                      </a:lnTo>
                      <a:lnTo>
                        <a:pt x="128" y="278"/>
                      </a:lnTo>
                      <a:lnTo>
                        <a:pt x="128" y="278"/>
                      </a:lnTo>
                      <a:lnTo>
                        <a:pt x="76" y="250"/>
                      </a:lnTo>
                      <a:lnTo>
                        <a:pt x="8" y="268"/>
                      </a:lnTo>
                      <a:lnTo>
                        <a:pt x="4" y="258"/>
                      </a:lnTo>
                      <a:lnTo>
                        <a:pt x="62" y="242"/>
                      </a:lnTo>
                      <a:lnTo>
                        <a:pt x="62" y="242"/>
                      </a:lnTo>
                      <a:lnTo>
                        <a:pt x="32" y="220"/>
                      </a:lnTo>
                      <a:lnTo>
                        <a:pt x="4" y="198"/>
                      </a:lnTo>
                      <a:lnTo>
                        <a:pt x="2" y="196"/>
                      </a:lnTo>
                      <a:lnTo>
                        <a:pt x="4" y="192"/>
                      </a:lnTo>
                      <a:lnTo>
                        <a:pt x="4" y="192"/>
                      </a:lnTo>
                      <a:lnTo>
                        <a:pt x="8" y="182"/>
                      </a:lnTo>
                      <a:lnTo>
                        <a:pt x="12" y="178"/>
                      </a:lnTo>
                      <a:lnTo>
                        <a:pt x="16" y="178"/>
                      </a:lnTo>
                      <a:lnTo>
                        <a:pt x="16" y="178"/>
                      </a:lnTo>
                      <a:lnTo>
                        <a:pt x="48" y="190"/>
                      </a:lnTo>
                      <a:lnTo>
                        <a:pt x="80" y="206"/>
                      </a:lnTo>
                      <a:lnTo>
                        <a:pt x="66" y="150"/>
                      </a:lnTo>
                      <a:lnTo>
                        <a:pt x="76" y="148"/>
                      </a:lnTo>
                      <a:lnTo>
                        <a:pt x="96" y="214"/>
                      </a:lnTo>
                      <a:lnTo>
                        <a:pt x="96" y="214"/>
                      </a:lnTo>
                      <a:lnTo>
                        <a:pt x="144" y="244"/>
                      </a:lnTo>
                      <a:lnTo>
                        <a:pt x="118" y="134"/>
                      </a:lnTo>
                      <a:lnTo>
                        <a:pt x="128" y="130"/>
                      </a:lnTo>
                      <a:lnTo>
                        <a:pt x="164" y="256"/>
                      </a:lnTo>
                      <a:lnTo>
                        <a:pt x="164" y="256"/>
                      </a:lnTo>
                      <a:lnTo>
                        <a:pt x="176" y="264"/>
                      </a:lnTo>
                      <a:lnTo>
                        <a:pt x="176" y="264"/>
                      </a:lnTo>
                      <a:lnTo>
                        <a:pt x="236" y="302"/>
                      </a:lnTo>
                      <a:lnTo>
                        <a:pt x="268" y="320"/>
                      </a:lnTo>
                      <a:lnTo>
                        <a:pt x="300" y="334"/>
                      </a:lnTo>
                      <a:lnTo>
                        <a:pt x="300" y="334"/>
                      </a:lnTo>
                      <a:lnTo>
                        <a:pt x="286" y="314"/>
                      </a:lnTo>
                      <a:lnTo>
                        <a:pt x="272" y="292"/>
                      </a:lnTo>
                      <a:lnTo>
                        <a:pt x="272" y="292"/>
                      </a:lnTo>
                      <a:lnTo>
                        <a:pt x="260" y="276"/>
                      </a:lnTo>
                      <a:lnTo>
                        <a:pt x="260" y="276"/>
                      </a:lnTo>
                      <a:lnTo>
                        <a:pt x="244" y="248"/>
                      </a:lnTo>
                      <a:lnTo>
                        <a:pt x="228" y="222"/>
                      </a:lnTo>
                      <a:lnTo>
                        <a:pt x="214" y="196"/>
                      </a:lnTo>
                      <a:lnTo>
                        <a:pt x="204" y="170"/>
                      </a:lnTo>
                      <a:lnTo>
                        <a:pt x="202" y="168"/>
                      </a:lnTo>
                      <a:lnTo>
                        <a:pt x="216" y="158"/>
                      </a:lnTo>
                      <a:lnTo>
                        <a:pt x="218" y="162"/>
                      </a:lnTo>
                      <a:lnTo>
                        <a:pt x="218" y="162"/>
                      </a:lnTo>
                      <a:lnTo>
                        <a:pt x="238" y="186"/>
                      </a:lnTo>
                      <a:lnTo>
                        <a:pt x="254" y="210"/>
                      </a:lnTo>
                      <a:lnTo>
                        <a:pt x="270" y="236"/>
                      </a:lnTo>
                      <a:lnTo>
                        <a:pt x="282" y="262"/>
                      </a:lnTo>
                      <a:lnTo>
                        <a:pt x="282" y="262"/>
                      </a:lnTo>
                      <a:lnTo>
                        <a:pt x="294" y="282"/>
                      </a:lnTo>
                      <a:lnTo>
                        <a:pt x="294" y="282"/>
                      </a:lnTo>
                      <a:lnTo>
                        <a:pt x="304" y="304"/>
                      </a:lnTo>
                      <a:lnTo>
                        <a:pt x="316" y="326"/>
                      </a:lnTo>
                      <a:lnTo>
                        <a:pt x="316" y="326"/>
                      </a:lnTo>
                      <a:lnTo>
                        <a:pt x="318" y="290"/>
                      </a:lnTo>
                      <a:lnTo>
                        <a:pt x="318" y="254"/>
                      </a:lnTo>
                      <a:lnTo>
                        <a:pt x="316" y="184"/>
                      </a:lnTo>
                      <a:lnTo>
                        <a:pt x="316" y="184"/>
                      </a:lnTo>
                      <a:lnTo>
                        <a:pt x="314" y="174"/>
                      </a:lnTo>
                      <a:lnTo>
                        <a:pt x="222" y="76"/>
                      </a:lnTo>
                      <a:lnTo>
                        <a:pt x="230" y="70"/>
                      </a:lnTo>
                      <a:lnTo>
                        <a:pt x="312" y="150"/>
                      </a:lnTo>
                      <a:lnTo>
                        <a:pt x="312" y="150"/>
                      </a:lnTo>
                      <a:lnTo>
                        <a:pt x="312" y="92"/>
                      </a:lnTo>
                      <a:lnTo>
                        <a:pt x="262" y="40"/>
                      </a:lnTo>
                      <a:lnTo>
                        <a:pt x="268" y="34"/>
                      </a:lnTo>
                      <a:lnTo>
                        <a:pt x="312" y="74"/>
                      </a:lnTo>
                      <a:lnTo>
                        <a:pt x="312" y="74"/>
                      </a:lnTo>
                      <a:lnTo>
                        <a:pt x="314" y="38"/>
                      </a:lnTo>
                      <a:lnTo>
                        <a:pt x="320" y="2"/>
                      </a:lnTo>
                      <a:lnTo>
                        <a:pt x="322" y="0"/>
                      </a:lnTo>
                      <a:lnTo>
                        <a:pt x="324" y="0"/>
                      </a:lnTo>
                      <a:lnTo>
                        <a:pt x="340" y="0"/>
                      </a:lnTo>
                      <a:lnTo>
                        <a:pt x="342" y="0"/>
                      </a:lnTo>
                      <a:lnTo>
                        <a:pt x="342" y="2"/>
                      </a:lnTo>
                      <a:lnTo>
                        <a:pt x="342" y="2"/>
                      </a:lnTo>
                      <a:lnTo>
                        <a:pt x="348" y="38"/>
                      </a:lnTo>
                      <a:lnTo>
                        <a:pt x="352" y="74"/>
                      </a:lnTo>
                      <a:lnTo>
                        <a:pt x="394" y="34"/>
                      </a:lnTo>
                      <a:lnTo>
                        <a:pt x="400" y="40"/>
                      </a:lnTo>
                      <a:lnTo>
                        <a:pt x="352" y="90"/>
                      </a:lnTo>
                      <a:lnTo>
                        <a:pt x="352" y="90"/>
                      </a:lnTo>
                      <a:lnTo>
                        <a:pt x="352" y="148"/>
                      </a:lnTo>
                      <a:lnTo>
                        <a:pt x="432" y="70"/>
                      </a:lnTo>
                      <a:lnTo>
                        <a:pt x="440" y="76"/>
                      </a:lnTo>
                      <a:lnTo>
                        <a:pt x="350" y="172"/>
                      </a:lnTo>
                      <a:lnTo>
                        <a:pt x="350" y="172"/>
                      </a:lnTo>
                      <a:lnTo>
                        <a:pt x="350" y="184"/>
                      </a:lnTo>
                      <a:lnTo>
                        <a:pt x="350" y="184"/>
                      </a:lnTo>
                      <a:lnTo>
                        <a:pt x="346" y="254"/>
                      </a:lnTo>
                      <a:lnTo>
                        <a:pt x="346" y="288"/>
                      </a:lnTo>
                      <a:lnTo>
                        <a:pt x="348" y="324"/>
                      </a:lnTo>
                      <a:lnTo>
                        <a:pt x="348" y="324"/>
                      </a:lnTo>
                      <a:lnTo>
                        <a:pt x="360" y="302"/>
                      </a:lnTo>
                      <a:lnTo>
                        <a:pt x="372" y="280"/>
                      </a:lnTo>
                      <a:lnTo>
                        <a:pt x="372" y="280"/>
                      </a:lnTo>
                      <a:lnTo>
                        <a:pt x="380" y="262"/>
                      </a:lnTo>
                      <a:lnTo>
                        <a:pt x="380" y="262"/>
                      </a:lnTo>
                      <a:lnTo>
                        <a:pt x="394" y="234"/>
                      </a:lnTo>
                      <a:lnTo>
                        <a:pt x="410" y="206"/>
                      </a:lnTo>
                      <a:lnTo>
                        <a:pt x="426" y="182"/>
                      </a:lnTo>
                      <a:lnTo>
                        <a:pt x="444" y="160"/>
                      </a:lnTo>
                      <a:lnTo>
                        <a:pt x="446" y="156"/>
                      </a:lnTo>
                      <a:lnTo>
                        <a:pt x="460" y="164"/>
                      </a:lnTo>
                      <a:lnTo>
                        <a:pt x="458" y="168"/>
                      </a:lnTo>
                      <a:lnTo>
                        <a:pt x="458" y="168"/>
                      </a:lnTo>
                      <a:lnTo>
                        <a:pt x="446" y="196"/>
                      </a:lnTo>
                      <a:lnTo>
                        <a:pt x="432" y="224"/>
                      </a:lnTo>
                      <a:lnTo>
                        <a:pt x="418" y="250"/>
                      </a:lnTo>
                      <a:lnTo>
                        <a:pt x="402" y="274"/>
                      </a:lnTo>
                      <a:lnTo>
                        <a:pt x="402" y="274"/>
                      </a:lnTo>
                      <a:lnTo>
                        <a:pt x="390" y="294"/>
                      </a:lnTo>
                      <a:lnTo>
                        <a:pt x="390" y="294"/>
                      </a:lnTo>
                      <a:lnTo>
                        <a:pt x="376" y="316"/>
                      </a:lnTo>
                      <a:lnTo>
                        <a:pt x="364" y="338"/>
                      </a:lnTo>
                      <a:lnTo>
                        <a:pt x="364" y="338"/>
                      </a:lnTo>
                      <a:lnTo>
                        <a:pt x="396" y="322"/>
                      </a:lnTo>
                      <a:lnTo>
                        <a:pt x="428" y="304"/>
                      </a:lnTo>
                      <a:lnTo>
                        <a:pt x="488" y="266"/>
                      </a:lnTo>
                      <a:lnTo>
                        <a:pt x="488" y="266"/>
                      </a:lnTo>
                      <a:lnTo>
                        <a:pt x="496" y="260"/>
                      </a:lnTo>
                      <a:lnTo>
                        <a:pt x="534" y="130"/>
                      </a:lnTo>
                      <a:lnTo>
                        <a:pt x="544" y="134"/>
                      </a:lnTo>
                      <a:lnTo>
                        <a:pt x="516" y="246"/>
                      </a:lnTo>
                      <a:lnTo>
                        <a:pt x="516" y="246"/>
                      </a:lnTo>
                      <a:lnTo>
                        <a:pt x="566" y="216"/>
                      </a:lnTo>
                      <a:lnTo>
                        <a:pt x="586" y="148"/>
                      </a:lnTo>
                      <a:lnTo>
                        <a:pt x="594" y="150"/>
                      </a:lnTo>
                      <a:lnTo>
                        <a:pt x="580" y="208"/>
                      </a:lnTo>
                      <a:lnTo>
                        <a:pt x="580" y="208"/>
                      </a:lnTo>
                      <a:lnTo>
                        <a:pt x="614" y="192"/>
                      </a:lnTo>
                      <a:lnTo>
                        <a:pt x="648" y="180"/>
                      </a:lnTo>
                      <a:lnTo>
                        <a:pt x="650" y="178"/>
                      </a:lnTo>
                      <a:lnTo>
                        <a:pt x="652" y="182"/>
                      </a:lnTo>
                      <a:lnTo>
                        <a:pt x="652" y="182"/>
                      </a:lnTo>
                      <a:lnTo>
                        <a:pt x="658" y="192"/>
                      </a:lnTo>
                      <a:lnTo>
                        <a:pt x="660" y="196"/>
                      </a:lnTo>
                      <a:lnTo>
                        <a:pt x="658" y="198"/>
                      </a:lnTo>
                      <a:lnTo>
                        <a:pt x="658" y="198"/>
                      </a:lnTo>
                      <a:lnTo>
                        <a:pt x="630" y="222"/>
                      </a:lnTo>
                      <a:lnTo>
                        <a:pt x="602" y="242"/>
                      </a:lnTo>
                      <a:lnTo>
                        <a:pt x="658" y="258"/>
                      </a:lnTo>
                      <a:lnTo>
                        <a:pt x="654" y="268"/>
                      </a:lnTo>
                      <a:lnTo>
                        <a:pt x="588" y="250"/>
                      </a:lnTo>
                      <a:lnTo>
                        <a:pt x="588" y="250"/>
                      </a:lnTo>
                      <a:lnTo>
                        <a:pt x="538" y="278"/>
                      </a:lnTo>
                      <a:lnTo>
                        <a:pt x="646" y="310"/>
                      </a:lnTo>
                      <a:lnTo>
                        <a:pt x="644" y="320"/>
                      </a:lnTo>
                      <a:lnTo>
                        <a:pt x="516" y="290"/>
                      </a:lnTo>
                      <a:lnTo>
                        <a:pt x="516" y="290"/>
                      </a:lnTo>
                      <a:lnTo>
                        <a:pt x="504" y="296"/>
                      </a:lnTo>
                      <a:lnTo>
                        <a:pt x="504" y="296"/>
                      </a:lnTo>
                      <a:lnTo>
                        <a:pt x="444" y="326"/>
                      </a:lnTo>
                      <a:lnTo>
                        <a:pt x="416" y="344"/>
                      </a:lnTo>
                      <a:lnTo>
                        <a:pt x="386" y="362"/>
                      </a:lnTo>
                      <a:lnTo>
                        <a:pt x="386" y="362"/>
                      </a:lnTo>
                      <a:lnTo>
                        <a:pt x="388" y="362"/>
                      </a:lnTo>
                      <a:lnTo>
                        <a:pt x="388" y="362"/>
                      </a:lnTo>
                      <a:lnTo>
                        <a:pt x="410" y="362"/>
                      </a:lnTo>
                      <a:lnTo>
                        <a:pt x="432" y="360"/>
                      </a:lnTo>
                      <a:lnTo>
                        <a:pt x="432" y="360"/>
                      </a:lnTo>
                      <a:lnTo>
                        <a:pt x="452" y="358"/>
                      </a:lnTo>
                      <a:lnTo>
                        <a:pt x="452" y="358"/>
                      </a:lnTo>
                      <a:lnTo>
                        <a:pt x="484" y="356"/>
                      </a:lnTo>
                      <a:lnTo>
                        <a:pt x="514" y="356"/>
                      </a:lnTo>
                      <a:lnTo>
                        <a:pt x="544" y="358"/>
                      </a:lnTo>
                      <a:lnTo>
                        <a:pt x="572" y="362"/>
                      </a:lnTo>
                      <a:lnTo>
                        <a:pt x="576" y="362"/>
                      </a:lnTo>
                      <a:lnTo>
                        <a:pt x="576" y="378"/>
                      </a:lnTo>
                      <a:lnTo>
                        <a:pt x="572" y="378"/>
                      </a:lnTo>
                      <a:lnTo>
                        <a:pt x="572" y="378"/>
                      </a:lnTo>
                      <a:lnTo>
                        <a:pt x="530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52" y="384"/>
                      </a:lnTo>
                      <a:lnTo>
                        <a:pt x="452" y="384"/>
                      </a:lnTo>
                      <a:lnTo>
                        <a:pt x="430" y="382"/>
                      </a:lnTo>
                      <a:lnTo>
                        <a:pt x="430" y="382"/>
                      </a:lnTo>
                      <a:lnTo>
                        <a:pt x="392" y="382"/>
                      </a:lnTo>
                      <a:lnTo>
                        <a:pt x="392" y="382"/>
                      </a:lnTo>
                      <a:lnTo>
                        <a:pt x="374" y="382"/>
                      </a:lnTo>
                      <a:lnTo>
                        <a:pt x="374" y="382"/>
                      </a:lnTo>
                      <a:lnTo>
                        <a:pt x="406" y="402"/>
                      </a:lnTo>
                      <a:lnTo>
                        <a:pt x="438" y="422"/>
                      </a:lnTo>
                      <a:lnTo>
                        <a:pt x="470" y="440"/>
                      </a:lnTo>
                      <a:lnTo>
                        <a:pt x="502" y="456"/>
                      </a:lnTo>
                      <a:lnTo>
                        <a:pt x="502" y="456"/>
                      </a:lnTo>
                      <a:lnTo>
                        <a:pt x="512" y="460"/>
                      </a:lnTo>
                      <a:lnTo>
                        <a:pt x="644" y="428"/>
                      </a:lnTo>
                      <a:lnTo>
                        <a:pt x="646" y="438"/>
                      </a:lnTo>
                      <a:lnTo>
                        <a:pt x="534" y="470"/>
                      </a:lnTo>
                      <a:lnTo>
                        <a:pt x="534" y="470"/>
                      </a:lnTo>
                      <a:lnTo>
                        <a:pt x="586" y="498"/>
                      </a:lnTo>
                      <a:lnTo>
                        <a:pt x="654" y="482"/>
                      </a:lnTo>
                      <a:lnTo>
                        <a:pt x="658" y="490"/>
                      </a:lnTo>
                      <a:lnTo>
                        <a:pt x="600" y="508"/>
                      </a:lnTo>
                      <a:lnTo>
                        <a:pt x="600" y="508"/>
                      </a:lnTo>
                      <a:lnTo>
                        <a:pt x="630" y="528"/>
                      </a:lnTo>
                      <a:lnTo>
                        <a:pt x="658" y="550"/>
                      </a:lnTo>
                      <a:lnTo>
                        <a:pt x="660" y="55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solidFill>
                    <a:srgbClr val="FEFFFF">
                      <a:alpha val="5000"/>
                    </a:srgbClr>
                  </a:solidFill>
                </a:ln>
                <a:effectLst>
                  <a:glow rad="101600">
                    <a:srgbClr val="FEFEFE">
                      <a:alpha val="7000"/>
                    </a:srgbClr>
                  </a:glo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Freeform 37"/>
                <p:cNvSpPr>
                  <a:spLocks noChangeAspect="1" noEditPoints="1"/>
                </p:cNvSpPr>
                <p:nvPr/>
              </p:nvSpPr>
              <p:spPr bwMode="auto">
                <a:xfrm rot="1068398">
                  <a:off x="7584101" y="5390385"/>
                  <a:ext cx="1184990" cy="1349332"/>
                </a:xfrm>
                <a:custGeom>
                  <a:avLst/>
                  <a:gdLst>
                    <a:gd name="T0" fmla="*/ 810 w 822"/>
                    <a:gd name="T1" fmla="*/ 600 h 936"/>
                    <a:gd name="T2" fmla="*/ 784 w 822"/>
                    <a:gd name="T3" fmla="*/ 560 h 936"/>
                    <a:gd name="T4" fmla="*/ 684 w 822"/>
                    <a:gd name="T5" fmla="*/ 478 h 936"/>
                    <a:gd name="T6" fmla="*/ 684 w 822"/>
                    <a:gd name="T7" fmla="*/ 452 h 936"/>
                    <a:gd name="T8" fmla="*/ 782 w 822"/>
                    <a:gd name="T9" fmla="*/ 366 h 936"/>
                    <a:gd name="T10" fmla="*/ 808 w 822"/>
                    <a:gd name="T11" fmla="*/ 326 h 936"/>
                    <a:gd name="T12" fmla="*/ 810 w 822"/>
                    <a:gd name="T13" fmla="*/ 220 h 936"/>
                    <a:gd name="T14" fmla="*/ 700 w 822"/>
                    <a:gd name="T15" fmla="*/ 280 h 936"/>
                    <a:gd name="T16" fmla="*/ 644 w 822"/>
                    <a:gd name="T17" fmla="*/ 312 h 936"/>
                    <a:gd name="T18" fmla="*/ 554 w 822"/>
                    <a:gd name="T19" fmla="*/ 232 h 936"/>
                    <a:gd name="T20" fmla="*/ 526 w 822"/>
                    <a:gd name="T21" fmla="*/ 260 h 936"/>
                    <a:gd name="T22" fmla="*/ 498 w 822"/>
                    <a:gd name="T23" fmla="*/ 80 h 936"/>
                    <a:gd name="T24" fmla="*/ 476 w 822"/>
                    <a:gd name="T25" fmla="*/ 38 h 936"/>
                    <a:gd name="T26" fmla="*/ 396 w 822"/>
                    <a:gd name="T27" fmla="*/ 94 h 936"/>
                    <a:gd name="T28" fmla="*/ 396 w 822"/>
                    <a:gd name="T29" fmla="*/ 154 h 936"/>
                    <a:gd name="T30" fmla="*/ 392 w 822"/>
                    <a:gd name="T31" fmla="*/ 352 h 936"/>
                    <a:gd name="T32" fmla="*/ 288 w 822"/>
                    <a:gd name="T33" fmla="*/ 252 h 936"/>
                    <a:gd name="T34" fmla="*/ 322 w 822"/>
                    <a:gd name="T35" fmla="*/ 392 h 936"/>
                    <a:gd name="T36" fmla="*/ 146 w 822"/>
                    <a:gd name="T37" fmla="*/ 294 h 936"/>
                    <a:gd name="T38" fmla="*/ 92 w 822"/>
                    <a:gd name="T39" fmla="*/ 264 h 936"/>
                    <a:gd name="T40" fmla="*/ 6 w 822"/>
                    <a:gd name="T41" fmla="*/ 312 h 936"/>
                    <a:gd name="T42" fmla="*/ 32 w 822"/>
                    <a:gd name="T43" fmla="*/ 352 h 936"/>
                    <a:gd name="T44" fmla="*/ 176 w 822"/>
                    <a:gd name="T45" fmla="*/ 462 h 936"/>
                    <a:gd name="T46" fmla="*/ 136 w 822"/>
                    <a:gd name="T47" fmla="*/ 472 h 936"/>
                    <a:gd name="T48" fmla="*/ 158 w 822"/>
                    <a:gd name="T49" fmla="*/ 592 h 936"/>
                    <a:gd name="T50" fmla="*/ 104 w 822"/>
                    <a:gd name="T51" fmla="*/ 626 h 936"/>
                    <a:gd name="T52" fmla="*/ 0 w 822"/>
                    <a:gd name="T53" fmla="*/ 688 h 936"/>
                    <a:gd name="T54" fmla="*/ 94 w 822"/>
                    <a:gd name="T55" fmla="*/ 744 h 936"/>
                    <a:gd name="T56" fmla="*/ 142 w 822"/>
                    <a:gd name="T57" fmla="*/ 742 h 936"/>
                    <a:gd name="T58" fmla="*/ 262 w 822"/>
                    <a:gd name="T59" fmla="*/ 696 h 936"/>
                    <a:gd name="T60" fmla="*/ 284 w 822"/>
                    <a:gd name="T61" fmla="*/ 708 h 936"/>
                    <a:gd name="T62" fmla="*/ 310 w 822"/>
                    <a:gd name="T63" fmla="*/ 836 h 936"/>
                    <a:gd name="T64" fmla="*/ 332 w 822"/>
                    <a:gd name="T65" fmla="*/ 878 h 936"/>
                    <a:gd name="T66" fmla="*/ 422 w 822"/>
                    <a:gd name="T67" fmla="*/ 936 h 936"/>
                    <a:gd name="T68" fmla="*/ 426 w 822"/>
                    <a:gd name="T69" fmla="*/ 808 h 936"/>
                    <a:gd name="T70" fmla="*/ 426 w 822"/>
                    <a:gd name="T71" fmla="*/ 742 h 936"/>
                    <a:gd name="T72" fmla="*/ 540 w 822"/>
                    <a:gd name="T73" fmla="*/ 706 h 936"/>
                    <a:gd name="T74" fmla="*/ 530 w 822"/>
                    <a:gd name="T75" fmla="*/ 666 h 936"/>
                    <a:gd name="T76" fmla="*/ 700 w 822"/>
                    <a:gd name="T77" fmla="*/ 734 h 936"/>
                    <a:gd name="T78" fmla="*/ 746 w 822"/>
                    <a:gd name="T79" fmla="*/ 736 h 936"/>
                    <a:gd name="T80" fmla="*/ 306 w 822"/>
                    <a:gd name="T81" fmla="*/ 494 h 936"/>
                    <a:gd name="T82" fmla="*/ 302 w 822"/>
                    <a:gd name="T83" fmla="*/ 450 h 936"/>
                    <a:gd name="T84" fmla="*/ 306 w 822"/>
                    <a:gd name="T85" fmla="*/ 494 h 936"/>
                    <a:gd name="T86" fmla="*/ 488 w 822"/>
                    <a:gd name="T87" fmla="*/ 388 h 936"/>
                    <a:gd name="T88" fmla="*/ 438 w 822"/>
                    <a:gd name="T89" fmla="*/ 360 h 936"/>
                    <a:gd name="T90" fmla="*/ 382 w 822"/>
                    <a:gd name="T91" fmla="*/ 360 h 936"/>
                    <a:gd name="T92" fmla="*/ 334 w 822"/>
                    <a:gd name="T93" fmla="*/ 388 h 936"/>
                    <a:gd name="T94" fmla="*/ 334 w 822"/>
                    <a:gd name="T95" fmla="*/ 542 h 936"/>
                    <a:gd name="T96" fmla="*/ 382 w 822"/>
                    <a:gd name="T97" fmla="*/ 570 h 936"/>
                    <a:gd name="T98" fmla="*/ 396 w 822"/>
                    <a:gd name="T99" fmla="*/ 540 h 936"/>
                    <a:gd name="T100" fmla="*/ 346 w 822"/>
                    <a:gd name="T101" fmla="*/ 508 h 936"/>
                    <a:gd name="T102" fmla="*/ 334 w 822"/>
                    <a:gd name="T103" fmla="*/ 464 h 936"/>
                    <a:gd name="T104" fmla="*/ 356 w 822"/>
                    <a:gd name="T105" fmla="*/ 410 h 936"/>
                    <a:gd name="T106" fmla="*/ 410 w 822"/>
                    <a:gd name="T107" fmla="*/ 388 h 936"/>
                    <a:gd name="T108" fmla="*/ 454 w 822"/>
                    <a:gd name="T109" fmla="*/ 400 h 936"/>
                    <a:gd name="T110" fmla="*/ 486 w 822"/>
                    <a:gd name="T111" fmla="*/ 450 h 936"/>
                    <a:gd name="T112" fmla="*/ 482 w 822"/>
                    <a:gd name="T113" fmla="*/ 494 h 936"/>
                    <a:gd name="T114" fmla="*/ 440 w 822"/>
                    <a:gd name="T115" fmla="*/ 536 h 936"/>
                    <a:gd name="T116" fmla="*/ 522 w 822"/>
                    <a:gd name="T117" fmla="*/ 656 h 936"/>
                    <a:gd name="T118" fmla="*/ 466 w 822"/>
                    <a:gd name="T119" fmla="*/ 560 h 936"/>
                    <a:gd name="T120" fmla="*/ 516 w 822"/>
                    <a:gd name="T121" fmla="*/ 436 h 936"/>
                    <a:gd name="T122" fmla="*/ 520 w 822"/>
                    <a:gd name="T123" fmla="*/ 480 h 936"/>
                    <a:gd name="T124" fmla="*/ 516 w 822"/>
                    <a:gd name="T125" fmla="*/ 436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822" h="936">
                      <a:moveTo>
                        <a:pt x="822" y="688"/>
                      </a:moveTo>
                      <a:lnTo>
                        <a:pt x="740" y="638"/>
                      </a:lnTo>
                      <a:lnTo>
                        <a:pt x="814" y="618"/>
                      </a:lnTo>
                      <a:lnTo>
                        <a:pt x="810" y="600"/>
                      </a:lnTo>
                      <a:lnTo>
                        <a:pt x="714" y="624"/>
                      </a:lnTo>
                      <a:lnTo>
                        <a:pt x="688" y="606"/>
                      </a:lnTo>
                      <a:lnTo>
                        <a:pt x="790" y="578"/>
                      </a:lnTo>
                      <a:lnTo>
                        <a:pt x="784" y="560"/>
                      </a:lnTo>
                      <a:lnTo>
                        <a:pt x="660" y="590"/>
                      </a:lnTo>
                      <a:lnTo>
                        <a:pt x="518" y="504"/>
                      </a:lnTo>
                      <a:lnTo>
                        <a:pt x="646" y="468"/>
                      </a:lnTo>
                      <a:lnTo>
                        <a:pt x="684" y="478"/>
                      </a:lnTo>
                      <a:lnTo>
                        <a:pt x="686" y="472"/>
                      </a:lnTo>
                      <a:lnTo>
                        <a:pt x="656" y="464"/>
                      </a:lnTo>
                      <a:lnTo>
                        <a:pt x="686" y="456"/>
                      </a:lnTo>
                      <a:lnTo>
                        <a:pt x="684" y="452"/>
                      </a:lnTo>
                      <a:lnTo>
                        <a:pt x="646" y="462"/>
                      </a:lnTo>
                      <a:lnTo>
                        <a:pt x="518" y="426"/>
                      </a:lnTo>
                      <a:lnTo>
                        <a:pt x="662" y="338"/>
                      </a:lnTo>
                      <a:lnTo>
                        <a:pt x="782" y="366"/>
                      </a:lnTo>
                      <a:lnTo>
                        <a:pt x="788" y="348"/>
                      </a:lnTo>
                      <a:lnTo>
                        <a:pt x="690" y="320"/>
                      </a:lnTo>
                      <a:lnTo>
                        <a:pt x="718" y="304"/>
                      </a:lnTo>
                      <a:lnTo>
                        <a:pt x="808" y="326"/>
                      </a:lnTo>
                      <a:lnTo>
                        <a:pt x="812" y="310"/>
                      </a:lnTo>
                      <a:lnTo>
                        <a:pt x="742" y="290"/>
                      </a:lnTo>
                      <a:lnTo>
                        <a:pt x="822" y="242"/>
                      </a:lnTo>
                      <a:lnTo>
                        <a:pt x="810" y="220"/>
                      </a:lnTo>
                      <a:lnTo>
                        <a:pt x="726" y="266"/>
                      </a:lnTo>
                      <a:lnTo>
                        <a:pt x="744" y="192"/>
                      </a:lnTo>
                      <a:lnTo>
                        <a:pt x="728" y="186"/>
                      </a:lnTo>
                      <a:lnTo>
                        <a:pt x="700" y="280"/>
                      </a:lnTo>
                      <a:lnTo>
                        <a:pt x="672" y="296"/>
                      </a:lnTo>
                      <a:lnTo>
                        <a:pt x="698" y="194"/>
                      </a:lnTo>
                      <a:lnTo>
                        <a:pt x="680" y="188"/>
                      </a:lnTo>
                      <a:lnTo>
                        <a:pt x="644" y="312"/>
                      </a:lnTo>
                      <a:lnTo>
                        <a:pt x="498" y="392"/>
                      </a:lnTo>
                      <a:lnTo>
                        <a:pt x="530" y="262"/>
                      </a:lnTo>
                      <a:lnTo>
                        <a:pt x="558" y="234"/>
                      </a:lnTo>
                      <a:lnTo>
                        <a:pt x="554" y="232"/>
                      </a:lnTo>
                      <a:lnTo>
                        <a:pt x="534" y="252"/>
                      </a:lnTo>
                      <a:lnTo>
                        <a:pt x="540" y="222"/>
                      </a:lnTo>
                      <a:lnTo>
                        <a:pt x="536" y="222"/>
                      </a:lnTo>
                      <a:lnTo>
                        <a:pt x="526" y="260"/>
                      </a:lnTo>
                      <a:lnTo>
                        <a:pt x="430" y="352"/>
                      </a:lnTo>
                      <a:lnTo>
                        <a:pt x="426" y="182"/>
                      </a:lnTo>
                      <a:lnTo>
                        <a:pt x="512" y="94"/>
                      </a:lnTo>
                      <a:lnTo>
                        <a:pt x="498" y="80"/>
                      </a:lnTo>
                      <a:lnTo>
                        <a:pt x="426" y="150"/>
                      </a:lnTo>
                      <a:lnTo>
                        <a:pt x="426" y="118"/>
                      </a:lnTo>
                      <a:lnTo>
                        <a:pt x="490" y="52"/>
                      </a:lnTo>
                      <a:lnTo>
                        <a:pt x="476" y="38"/>
                      </a:lnTo>
                      <a:lnTo>
                        <a:pt x="424" y="90"/>
                      </a:lnTo>
                      <a:lnTo>
                        <a:pt x="422" y="0"/>
                      </a:lnTo>
                      <a:lnTo>
                        <a:pt x="398" y="0"/>
                      </a:lnTo>
                      <a:lnTo>
                        <a:pt x="396" y="94"/>
                      </a:lnTo>
                      <a:lnTo>
                        <a:pt x="340" y="40"/>
                      </a:lnTo>
                      <a:lnTo>
                        <a:pt x="328" y="52"/>
                      </a:lnTo>
                      <a:lnTo>
                        <a:pt x="396" y="122"/>
                      </a:lnTo>
                      <a:lnTo>
                        <a:pt x="396" y="154"/>
                      </a:lnTo>
                      <a:lnTo>
                        <a:pt x="318" y="80"/>
                      </a:lnTo>
                      <a:lnTo>
                        <a:pt x="306" y="94"/>
                      </a:lnTo>
                      <a:lnTo>
                        <a:pt x="394" y="186"/>
                      </a:lnTo>
                      <a:lnTo>
                        <a:pt x="392" y="352"/>
                      </a:lnTo>
                      <a:lnTo>
                        <a:pt x="296" y="260"/>
                      </a:lnTo>
                      <a:lnTo>
                        <a:pt x="284" y="222"/>
                      </a:lnTo>
                      <a:lnTo>
                        <a:pt x="280" y="222"/>
                      </a:lnTo>
                      <a:lnTo>
                        <a:pt x="288" y="252"/>
                      </a:lnTo>
                      <a:lnTo>
                        <a:pt x="266" y="232"/>
                      </a:lnTo>
                      <a:lnTo>
                        <a:pt x="262" y="234"/>
                      </a:lnTo>
                      <a:lnTo>
                        <a:pt x="290" y="262"/>
                      </a:lnTo>
                      <a:lnTo>
                        <a:pt x="322" y="392"/>
                      </a:lnTo>
                      <a:lnTo>
                        <a:pt x="174" y="310"/>
                      </a:lnTo>
                      <a:lnTo>
                        <a:pt x="140" y="192"/>
                      </a:lnTo>
                      <a:lnTo>
                        <a:pt x="122" y="196"/>
                      </a:lnTo>
                      <a:lnTo>
                        <a:pt x="146" y="294"/>
                      </a:lnTo>
                      <a:lnTo>
                        <a:pt x="118" y="280"/>
                      </a:lnTo>
                      <a:lnTo>
                        <a:pt x="92" y="190"/>
                      </a:lnTo>
                      <a:lnTo>
                        <a:pt x="74" y="194"/>
                      </a:lnTo>
                      <a:lnTo>
                        <a:pt x="92" y="264"/>
                      </a:lnTo>
                      <a:lnTo>
                        <a:pt x="12" y="220"/>
                      </a:lnTo>
                      <a:lnTo>
                        <a:pt x="0" y="242"/>
                      </a:lnTo>
                      <a:lnTo>
                        <a:pt x="82" y="290"/>
                      </a:lnTo>
                      <a:lnTo>
                        <a:pt x="6" y="312"/>
                      </a:lnTo>
                      <a:lnTo>
                        <a:pt x="12" y="330"/>
                      </a:lnTo>
                      <a:lnTo>
                        <a:pt x="106" y="306"/>
                      </a:lnTo>
                      <a:lnTo>
                        <a:pt x="134" y="322"/>
                      </a:lnTo>
                      <a:lnTo>
                        <a:pt x="32" y="352"/>
                      </a:lnTo>
                      <a:lnTo>
                        <a:pt x="36" y="370"/>
                      </a:lnTo>
                      <a:lnTo>
                        <a:pt x="162" y="340"/>
                      </a:lnTo>
                      <a:lnTo>
                        <a:pt x="304" y="424"/>
                      </a:lnTo>
                      <a:lnTo>
                        <a:pt x="176" y="462"/>
                      </a:lnTo>
                      <a:lnTo>
                        <a:pt x="138" y="452"/>
                      </a:lnTo>
                      <a:lnTo>
                        <a:pt x="136" y="456"/>
                      </a:lnTo>
                      <a:lnTo>
                        <a:pt x="164" y="464"/>
                      </a:lnTo>
                      <a:lnTo>
                        <a:pt x="136" y="472"/>
                      </a:lnTo>
                      <a:lnTo>
                        <a:pt x="138" y="478"/>
                      </a:lnTo>
                      <a:lnTo>
                        <a:pt x="176" y="468"/>
                      </a:lnTo>
                      <a:lnTo>
                        <a:pt x="302" y="504"/>
                      </a:lnTo>
                      <a:lnTo>
                        <a:pt x="158" y="592"/>
                      </a:lnTo>
                      <a:lnTo>
                        <a:pt x="38" y="562"/>
                      </a:lnTo>
                      <a:lnTo>
                        <a:pt x="34" y="580"/>
                      </a:lnTo>
                      <a:lnTo>
                        <a:pt x="130" y="608"/>
                      </a:lnTo>
                      <a:lnTo>
                        <a:pt x="104" y="626"/>
                      </a:lnTo>
                      <a:lnTo>
                        <a:pt x="14" y="604"/>
                      </a:lnTo>
                      <a:lnTo>
                        <a:pt x="8" y="620"/>
                      </a:lnTo>
                      <a:lnTo>
                        <a:pt x="78" y="640"/>
                      </a:lnTo>
                      <a:lnTo>
                        <a:pt x="0" y="688"/>
                      </a:lnTo>
                      <a:lnTo>
                        <a:pt x="12" y="710"/>
                      </a:lnTo>
                      <a:lnTo>
                        <a:pt x="96" y="664"/>
                      </a:lnTo>
                      <a:lnTo>
                        <a:pt x="76" y="738"/>
                      </a:lnTo>
                      <a:lnTo>
                        <a:pt x="94" y="744"/>
                      </a:lnTo>
                      <a:lnTo>
                        <a:pt x="122" y="648"/>
                      </a:lnTo>
                      <a:lnTo>
                        <a:pt x="150" y="634"/>
                      </a:lnTo>
                      <a:lnTo>
                        <a:pt x="124" y="736"/>
                      </a:lnTo>
                      <a:lnTo>
                        <a:pt x="142" y="742"/>
                      </a:lnTo>
                      <a:lnTo>
                        <a:pt x="178" y="618"/>
                      </a:lnTo>
                      <a:lnTo>
                        <a:pt x="322" y="538"/>
                      </a:lnTo>
                      <a:lnTo>
                        <a:pt x="290" y="666"/>
                      </a:lnTo>
                      <a:lnTo>
                        <a:pt x="262" y="696"/>
                      </a:lnTo>
                      <a:lnTo>
                        <a:pt x="266" y="698"/>
                      </a:lnTo>
                      <a:lnTo>
                        <a:pt x="288" y="678"/>
                      </a:lnTo>
                      <a:lnTo>
                        <a:pt x="280" y="706"/>
                      </a:lnTo>
                      <a:lnTo>
                        <a:pt x="284" y="708"/>
                      </a:lnTo>
                      <a:lnTo>
                        <a:pt x="296" y="670"/>
                      </a:lnTo>
                      <a:lnTo>
                        <a:pt x="390" y="578"/>
                      </a:lnTo>
                      <a:lnTo>
                        <a:pt x="394" y="746"/>
                      </a:lnTo>
                      <a:lnTo>
                        <a:pt x="310" y="836"/>
                      </a:lnTo>
                      <a:lnTo>
                        <a:pt x="322" y="850"/>
                      </a:lnTo>
                      <a:lnTo>
                        <a:pt x="396" y="780"/>
                      </a:lnTo>
                      <a:lnTo>
                        <a:pt x="396" y="812"/>
                      </a:lnTo>
                      <a:lnTo>
                        <a:pt x="332" y="878"/>
                      </a:lnTo>
                      <a:lnTo>
                        <a:pt x="344" y="890"/>
                      </a:lnTo>
                      <a:lnTo>
                        <a:pt x="396" y="842"/>
                      </a:lnTo>
                      <a:lnTo>
                        <a:pt x="398" y="936"/>
                      </a:lnTo>
                      <a:lnTo>
                        <a:pt x="422" y="936"/>
                      </a:lnTo>
                      <a:lnTo>
                        <a:pt x="424" y="838"/>
                      </a:lnTo>
                      <a:lnTo>
                        <a:pt x="480" y="892"/>
                      </a:lnTo>
                      <a:lnTo>
                        <a:pt x="494" y="878"/>
                      </a:lnTo>
                      <a:lnTo>
                        <a:pt x="426" y="808"/>
                      </a:lnTo>
                      <a:lnTo>
                        <a:pt x="426" y="776"/>
                      </a:lnTo>
                      <a:lnTo>
                        <a:pt x="502" y="850"/>
                      </a:lnTo>
                      <a:lnTo>
                        <a:pt x="516" y="836"/>
                      </a:lnTo>
                      <a:lnTo>
                        <a:pt x="426" y="742"/>
                      </a:lnTo>
                      <a:lnTo>
                        <a:pt x="430" y="578"/>
                      </a:lnTo>
                      <a:lnTo>
                        <a:pt x="526" y="670"/>
                      </a:lnTo>
                      <a:lnTo>
                        <a:pt x="536" y="708"/>
                      </a:lnTo>
                      <a:lnTo>
                        <a:pt x="540" y="706"/>
                      </a:lnTo>
                      <a:lnTo>
                        <a:pt x="534" y="678"/>
                      </a:lnTo>
                      <a:lnTo>
                        <a:pt x="554" y="698"/>
                      </a:lnTo>
                      <a:lnTo>
                        <a:pt x="558" y="696"/>
                      </a:lnTo>
                      <a:lnTo>
                        <a:pt x="530" y="666"/>
                      </a:lnTo>
                      <a:lnTo>
                        <a:pt x="498" y="538"/>
                      </a:lnTo>
                      <a:lnTo>
                        <a:pt x="646" y="620"/>
                      </a:lnTo>
                      <a:lnTo>
                        <a:pt x="682" y="738"/>
                      </a:lnTo>
                      <a:lnTo>
                        <a:pt x="700" y="734"/>
                      </a:lnTo>
                      <a:lnTo>
                        <a:pt x="674" y="636"/>
                      </a:lnTo>
                      <a:lnTo>
                        <a:pt x="704" y="650"/>
                      </a:lnTo>
                      <a:lnTo>
                        <a:pt x="730" y="740"/>
                      </a:lnTo>
                      <a:lnTo>
                        <a:pt x="746" y="736"/>
                      </a:lnTo>
                      <a:lnTo>
                        <a:pt x="728" y="664"/>
                      </a:lnTo>
                      <a:lnTo>
                        <a:pt x="810" y="710"/>
                      </a:lnTo>
                      <a:lnTo>
                        <a:pt x="822" y="688"/>
                      </a:lnTo>
                      <a:close/>
                      <a:moveTo>
                        <a:pt x="306" y="494"/>
                      </a:moveTo>
                      <a:lnTo>
                        <a:pt x="188" y="464"/>
                      </a:lnTo>
                      <a:lnTo>
                        <a:pt x="306" y="436"/>
                      </a:lnTo>
                      <a:lnTo>
                        <a:pt x="306" y="436"/>
                      </a:lnTo>
                      <a:lnTo>
                        <a:pt x="302" y="450"/>
                      </a:lnTo>
                      <a:lnTo>
                        <a:pt x="302" y="464"/>
                      </a:lnTo>
                      <a:lnTo>
                        <a:pt x="302" y="464"/>
                      </a:lnTo>
                      <a:lnTo>
                        <a:pt x="302" y="480"/>
                      </a:lnTo>
                      <a:lnTo>
                        <a:pt x="306" y="494"/>
                      </a:lnTo>
                      <a:lnTo>
                        <a:pt x="306" y="494"/>
                      </a:lnTo>
                      <a:close/>
                      <a:moveTo>
                        <a:pt x="522" y="272"/>
                      </a:moveTo>
                      <a:lnTo>
                        <a:pt x="488" y="388"/>
                      </a:lnTo>
                      <a:lnTo>
                        <a:pt x="488" y="388"/>
                      </a:lnTo>
                      <a:lnTo>
                        <a:pt x="478" y="378"/>
                      </a:lnTo>
                      <a:lnTo>
                        <a:pt x="466" y="370"/>
                      </a:lnTo>
                      <a:lnTo>
                        <a:pt x="452" y="364"/>
                      </a:lnTo>
                      <a:lnTo>
                        <a:pt x="438" y="360"/>
                      </a:lnTo>
                      <a:lnTo>
                        <a:pt x="522" y="272"/>
                      </a:lnTo>
                      <a:close/>
                      <a:moveTo>
                        <a:pt x="300" y="272"/>
                      </a:moveTo>
                      <a:lnTo>
                        <a:pt x="382" y="360"/>
                      </a:lnTo>
                      <a:lnTo>
                        <a:pt x="382" y="360"/>
                      </a:lnTo>
                      <a:lnTo>
                        <a:pt x="368" y="364"/>
                      </a:lnTo>
                      <a:lnTo>
                        <a:pt x="356" y="370"/>
                      </a:lnTo>
                      <a:lnTo>
                        <a:pt x="344" y="378"/>
                      </a:lnTo>
                      <a:lnTo>
                        <a:pt x="334" y="388"/>
                      </a:lnTo>
                      <a:lnTo>
                        <a:pt x="300" y="272"/>
                      </a:lnTo>
                      <a:close/>
                      <a:moveTo>
                        <a:pt x="300" y="656"/>
                      </a:moveTo>
                      <a:lnTo>
                        <a:pt x="334" y="542"/>
                      </a:lnTo>
                      <a:lnTo>
                        <a:pt x="334" y="542"/>
                      </a:lnTo>
                      <a:lnTo>
                        <a:pt x="344" y="552"/>
                      </a:lnTo>
                      <a:lnTo>
                        <a:pt x="356" y="560"/>
                      </a:lnTo>
                      <a:lnTo>
                        <a:pt x="368" y="566"/>
                      </a:lnTo>
                      <a:lnTo>
                        <a:pt x="382" y="570"/>
                      </a:lnTo>
                      <a:lnTo>
                        <a:pt x="300" y="656"/>
                      </a:lnTo>
                      <a:close/>
                      <a:moveTo>
                        <a:pt x="410" y="542"/>
                      </a:moveTo>
                      <a:lnTo>
                        <a:pt x="410" y="542"/>
                      </a:lnTo>
                      <a:lnTo>
                        <a:pt x="396" y="540"/>
                      </a:lnTo>
                      <a:lnTo>
                        <a:pt x="380" y="536"/>
                      </a:lnTo>
                      <a:lnTo>
                        <a:pt x="368" y="528"/>
                      </a:lnTo>
                      <a:lnTo>
                        <a:pt x="356" y="520"/>
                      </a:lnTo>
                      <a:lnTo>
                        <a:pt x="346" y="508"/>
                      </a:lnTo>
                      <a:lnTo>
                        <a:pt x="340" y="494"/>
                      </a:lnTo>
                      <a:lnTo>
                        <a:pt x="336" y="480"/>
                      </a:lnTo>
                      <a:lnTo>
                        <a:pt x="334" y="464"/>
                      </a:lnTo>
                      <a:lnTo>
                        <a:pt x="334" y="464"/>
                      </a:lnTo>
                      <a:lnTo>
                        <a:pt x="336" y="450"/>
                      </a:lnTo>
                      <a:lnTo>
                        <a:pt x="340" y="434"/>
                      </a:lnTo>
                      <a:lnTo>
                        <a:pt x="346" y="422"/>
                      </a:lnTo>
                      <a:lnTo>
                        <a:pt x="356" y="410"/>
                      </a:lnTo>
                      <a:lnTo>
                        <a:pt x="368" y="400"/>
                      </a:lnTo>
                      <a:lnTo>
                        <a:pt x="380" y="394"/>
                      </a:lnTo>
                      <a:lnTo>
                        <a:pt x="396" y="390"/>
                      </a:lnTo>
                      <a:lnTo>
                        <a:pt x="410" y="388"/>
                      </a:lnTo>
                      <a:lnTo>
                        <a:pt x="410" y="388"/>
                      </a:lnTo>
                      <a:lnTo>
                        <a:pt x="426" y="390"/>
                      </a:lnTo>
                      <a:lnTo>
                        <a:pt x="440" y="394"/>
                      </a:lnTo>
                      <a:lnTo>
                        <a:pt x="454" y="400"/>
                      </a:lnTo>
                      <a:lnTo>
                        <a:pt x="466" y="410"/>
                      </a:lnTo>
                      <a:lnTo>
                        <a:pt x="474" y="422"/>
                      </a:lnTo>
                      <a:lnTo>
                        <a:pt x="482" y="434"/>
                      </a:lnTo>
                      <a:lnTo>
                        <a:pt x="486" y="450"/>
                      </a:lnTo>
                      <a:lnTo>
                        <a:pt x="488" y="464"/>
                      </a:lnTo>
                      <a:lnTo>
                        <a:pt x="488" y="464"/>
                      </a:lnTo>
                      <a:lnTo>
                        <a:pt x="486" y="480"/>
                      </a:lnTo>
                      <a:lnTo>
                        <a:pt x="482" y="494"/>
                      </a:lnTo>
                      <a:lnTo>
                        <a:pt x="474" y="508"/>
                      </a:lnTo>
                      <a:lnTo>
                        <a:pt x="466" y="520"/>
                      </a:lnTo>
                      <a:lnTo>
                        <a:pt x="454" y="528"/>
                      </a:lnTo>
                      <a:lnTo>
                        <a:pt x="440" y="536"/>
                      </a:lnTo>
                      <a:lnTo>
                        <a:pt x="426" y="540"/>
                      </a:lnTo>
                      <a:lnTo>
                        <a:pt x="410" y="542"/>
                      </a:lnTo>
                      <a:lnTo>
                        <a:pt x="410" y="542"/>
                      </a:lnTo>
                      <a:close/>
                      <a:moveTo>
                        <a:pt x="522" y="656"/>
                      </a:moveTo>
                      <a:lnTo>
                        <a:pt x="438" y="570"/>
                      </a:lnTo>
                      <a:lnTo>
                        <a:pt x="438" y="570"/>
                      </a:lnTo>
                      <a:lnTo>
                        <a:pt x="452" y="566"/>
                      </a:lnTo>
                      <a:lnTo>
                        <a:pt x="466" y="560"/>
                      </a:lnTo>
                      <a:lnTo>
                        <a:pt x="478" y="552"/>
                      </a:lnTo>
                      <a:lnTo>
                        <a:pt x="488" y="542"/>
                      </a:lnTo>
                      <a:lnTo>
                        <a:pt x="522" y="656"/>
                      </a:lnTo>
                      <a:close/>
                      <a:moveTo>
                        <a:pt x="516" y="436"/>
                      </a:moveTo>
                      <a:lnTo>
                        <a:pt x="632" y="464"/>
                      </a:lnTo>
                      <a:lnTo>
                        <a:pt x="516" y="494"/>
                      </a:lnTo>
                      <a:lnTo>
                        <a:pt x="516" y="494"/>
                      </a:lnTo>
                      <a:lnTo>
                        <a:pt x="520" y="480"/>
                      </a:lnTo>
                      <a:lnTo>
                        <a:pt x="520" y="464"/>
                      </a:lnTo>
                      <a:lnTo>
                        <a:pt x="520" y="464"/>
                      </a:lnTo>
                      <a:lnTo>
                        <a:pt x="520" y="450"/>
                      </a:lnTo>
                      <a:lnTo>
                        <a:pt x="516" y="436"/>
                      </a:lnTo>
                      <a:lnTo>
                        <a:pt x="516" y="436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8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29"/>
                <p:cNvSpPr>
                  <a:spLocks noChangeAspect="1"/>
                </p:cNvSpPr>
                <p:nvPr/>
              </p:nvSpPr>
              <p:spPr bwMode="auto">
                <a:xfrm rot="18879730">
                  <a:off x="6967777" y="1936282"/>
                  <a:ext cx="642197" cy="728980"/>
                </a:xfrm>
                <a:custGeom>
                  <a:avLst/>
                  <a:gdLst>
                    <a:gd name="T0" fmla="*/ 738 w 740"/>
                    <a:gd name="T1" fmla="*/ 546 h 840"/>
                    <a:gd name="T2" fmla="*/ 598 w 740"/>
                    <a:gd name="T3" fmla="*/ 524 h 840"/>
                    <a:gd name="T4" fmla="*/ 564 w 740"/>
                    <a:gd name="T5" fmla="*/ 506 h 840"/>
                    <a:gd name="T6" fmla="*/ 510 w 740"/>
                    <a:gd name="T7" fmla="*/ 458 h 840"/>
                    <a:gd name="T8" fmla="*/ 486 w 740"/>
                    <a:gd name="T9" fmla="*/ 406 h 840"/>
                    <a:gd name="T10" fmla="*/ 558 w 740"/>
                    <a:gd name="T11" fmla="*/ 330 h 840"/>
                    <a:gd name="T12" fmla="*/ 724 w 740"/>
                    <a:gd name="T13" fmla="*/ 344 h 840"/>
                    <a:gd name="T14" fmla="*/ 736 w 740"/>
                    <a:gd name="T15" fmla="*/ 286 h 840"/>
                    <a:gd name="T16" fmla="*/ 740 w 740"/>
                    <a:gd name="T17" fmla="*/ 216 h 840"/>
                    <a:gd name="T18" fmla="*/ 650 w 740"/>
                    <a:gd name="T19" fmla="*/ 230 h 840"/>
                    <a:gd name="T20" fmla="*/ 606 w 740"/>
                    <a:gd name="T21" fmla="*/ 256 h 840"/>
                    <a:gd name="T22" fmla="*/ 556 w 740"/>
                    <a:gd name="T23" fmla="*/ 288 h 840"/>
                    <a:gd name="T24" fmla="*/ 512 w 740"/>
                    <a:gd name="T25" fmla="*/ 308 h 840"/>
                    <a:gd name="T26" fmla="*/ 442 w 740"/>
                    <a:gd name="T27" fmla="*/ 320 h 840"/>
                    <a:gd name="T28" fmla="*/ 414 w 740"/>
                    <a:gd name="T29" fmla="*/ 300 h 840"/>
                    <a:gd name="T30" fmla="*/ 390 w 740"/>
                    <a:gd name="T31" fmla="*/ 204 h 840"/>
                    <a:gd name="T32" fmla="*/ 392 w 740"/>
                    <a:gd name="T33" fmla="*/ 164 h 840"/>
                    <a:gd name="T34" fmla="*/ 392 w 740"/>
                    <a:gd name="T35" fmla="*/ 80 h 840"/>
                    <a:gd name="T36" fmla="*/ 378 w 740"/>
                    <a:gd name="T37" fmla="*/ 0 h 840"/>
                    <a:gd name="T38" fmla="*/ 350 w 740"/>
                    <a:gd name="T39" fmla="*/ 42 h 840"/>
                    <a:gd name="T40" fmla="*/ 348 w 740"/>
                    <a:gd name="T41" fmla="*/ 100 h 840"/>
                    <a:gd name="T42" fmla="*/ 350 w 740"/>
                    <a:gd name="T43" fmla="*/ 192 h 840"/>
                    <a:gd name="T44" fmla="*/ 352 w 740"/>
                    <a:gd name="T45" fmla="*/ 214 h 840"/>
                    <a:gd name="T46" fmla="*/ 316 w 740"/>
                    <a:gd name="T47" fmla="*/ 320 h 840"/>
                    <a:gd name="T48" fmla="*/ 254 w 740"/>
                    <a:gd name="T49" fmla="*/ 316 h 840"/>
                    <a:gd name="T50" fmla="*/ 196 w 740"/>
                    <a:gd name="T51" fmla="*/ 294 h 840"/>
                    <a:gd name="T52" fmla="*/ 162 w 740"/>
                    <a:gd name="T53" fmla="*/ 272 h 840"/>
                    <a:gd name="T54" fmla="*/ 90 w 740"/>
                    <a:gd name="T55" fmla="*/ 230 h 840"/>
                    <a:gd name="T56" fmla="*/ 2 w 740"/>
                    <a:gd name="T57" fmla="*/ 214 h 840"/>
                    <a:gd name="T58" fmla="*/ 36 w 740"/>
                    <a:gd name="T59" fmla="*/ 246 h 840"/>
                    <a:gd name="T60" fmla="*/ 84 w 740"/>
                    <a:gd name="T61" fmla="*/ 278 h 840"/>
                    <a:gd name="T62" fmla="*/ 166 w 740"/>
                    <a:gd name="T63" fmla="*/ 322 h 840"/>
                    <a:gd name="T64" fmla="*/ 186 w 740"/>
                    <a:gd name="T65" fmla="*/ 332 h 840"/>
                    <a:gd name="T66" fmla="*/ 260 w 740"/>
                    <a:gd name="T67" fmla="*/ 418 h 840"/>
                    <a:gd name="T68" fmla="*/ 208 w 740"/>
                    <a:gd name="T69" fmla="*/ 482 h 840"/>
                    <a:gd name="T70" fmla="*/ 164 w 740"/>
                    <a:gd name="T71" fmla="*/ 514 h 840"/>
                    <a:gd name="T72" fmla="*/ 84 w 740"/>
                    <a:gd name="T73" fmla="*/ 558 h 840"/>
                    <a:gd name="T74" fmla="*/ 36 w 740"/>
                    <a:gd name="T75" fmla="*/ 590 h 840"/>
                    <a:gd name="T76" fmla="*/ 16 w 740"/>
                    <a:gd name="T77" fmla="*/ 636 h 840"/>
                    <a:gd name="T78" fmla="*/ 108 w 740"/>
                    <a:gd name="T79" fmla="*/ 596 h 840"/>
                    <a:gd name="T80" fmla="*/ 144 w 740"/>
                    <a:gd name="T81" fmla="*/ 692 h 840"/>
                    <a:gd name="T82" fmla="*/ 204 w 740"/>
                    <a:gd name="T83" fmla="*/ 534 h 840"/>
                    <a:gd name="T84" fmla="*/ 300 w 740"/>
                    <a:gd name="T85" fmla="*/ 512 h 840"/>
                    <a:gd name="T86" fmla="*/ 328 w 740"/>
                    <a:gd name="T87" fmla="*/ 534 h 840"/>
                    <a:gd name="T88" fmla="*/ 352 w 740"/>
                    <a:gd name="T89" fmla="*/ 630 h 840"/>
                    <a:gd name="T90" fmla="*/ 350 w 740"/>
                    <a:gd name="T91" fmla="*/ 670 h 840"/>
                    <a:gd name="T92" fmla="*/ 350 w 740"/>
                    <a:gd name="T93" fmla="*/ 754 h 840"/>
                    <a:gd name="T94" fmla="*/ 364 w 740"/>
                    <a:gd name="T95" fmla="*/ 840 h 840"/>
                    <a:gd name="T96" fmla="*/ 384 w 740"/>
                    <a:gd name="T97" fmla="*/ 836 h 840"/>
                    <a:gd name="T98" fmla="*/ 394 w 740"/>
                    <a:gd name="T99" fmla="*/ 734 h 840"/>
                    <a:gd name="T100" fmla="*/ 496 w 740"/>
                    <a:gd name="T101" fmla="*/ 750 h 840"/>
                    <a:gd name="T102" fmla="*/ 390 w 740"/>
                    <a:gd name="T103" fmla="*/ 620 h 840"/>
                    <a:gd name="T104" fmla="*/ 420 w 740"/>
                    <a:gd name="T105" fmla="*/ 522 h 840"/>
                    <a:gd name="T106" fmla="*/ 464 w 740"/>
                    <a:gd name="T107" fmla="*/ 514 h 840"/>
                    <a:gd name="T108" fmla="*/ 546 w 740"/>
                    <a:gd name="T109" fmla="*/ 540 h 840"/>
                    <a:gd name="T110" fmla="*/ 580 w 740"/>
                    <a:gd name="T111" fmla="*/ 562 h 840"/>
                    <a:gd name="T112" fmla="*/ 652 w 740"/>
                    <a:gd name="T113" fmla="*/ 604 h 840"/>
                    <a:gd name="T114" fmla="*/ 740 w 740"/>
                    <a:gd name="T115" fmla="*/ 616 h 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40" h="840">
                      <a:moveTo>
                        <a:pt x="738" y="614"/>
                      </a:moveTo>
                      <a:lnTo>
                        <a:pt x="738" y="614"/>
                      </a:lnTo>
                      <a:lnTo>
                        <a:pt x="706" y="588"/>
                      </a:lnTo>
                      <a:lnTo>
                        <a:pt x="672" y="564"/>
                      </a:lnTo>
                      <a:lnTo>
                        <a:pt x="738" y="546"/>
                      </a:lnTo>
                      <a:lnTo>
                        <a:pt x="734" y="536"/>
                      </a:ln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28" y="538"/>
                      </a:lnTo>
                      <a:lnTo>
                        <a:pt x="598" y="524"/>
                      </a:lnTo>
                      <a:lnTo>
                        <a:pt x="726" y="488"/>
                      </a:lnTo>
                      <a:lnTo>
                        <a:pt x="722" y="476"/>
                      </a:lnTo>
                      <a:lnTo>
                        <a:pt x="576" y="512"/>
                      </a:lnTo>
                      <a:lnTo>
                        <a:pt x="576" y="512"/>
                      </a:lnTo>
                      <a:lnTo>
                        <a:pt x="564" y="506"/>
                      </a:lnTo>
                      <a:lnTo>
                        <a:pt x="564" y="506"/>
                      </a:lnTo>
                      <a:lnTo>
                        <a:pt x="556" y="502"/>
                      </a:lnTo>
                      <a:lnTo>
                        <a:pt x="556" y="502"/>
                      </a:lnTo>
                      <a:lnTo>
                        <a:pt x="532" y="480"/>
                      </a:lnTo>
                      <a:lnTo>
                        <a:pt x="510" y="458"/>
                      </a:lnTo>
                      <a:lnTo>
                        <a:pt x="492" y="438"/>
                      </a:lnTo>
                      <a:lnTo>
                        <a:pt x="486" y="426"/>
                      </a:lnTo>
                      <a:lnTo>
                        <a:pt x="482" y="418"/>
                      </a:lnTo>
                      <a:lnTo>
                        <a:pt x="482" y="418"/>
                      </a:lnTo>
                      <a:lnTo>
                        <a:pt x="486" y="406"/>
                      </a:lnTo>
                      <a:lnTo>
                        <a:pt x="492" y="396"/>
                      </a:lnTo>
                      <a:lnTo>
                        <a:pt x="510" y="374"/>
                      </a:lnTo>
                      <a:lnTo>
                        <a:pt x="532" y="352"/>
                      </a:lnTo>
                      <a:lnTo>
                        <a:pt x="558" y="330"/>
                      </a:lnTo>
                      <a:lnTo>
                        <a:pt x="558" y="330"/>
                      </a:lnTo>
                      <a:lnTo>
                        <a:pt x="564" y="326"/>
                      </a:lnTo>
                      <a:lnTo>
                        <a:pt x="564" y="326"/>
                      </a:lnTo>
                      <a:lnTo>
                        <a:pt x="578" y="320"/>
                      </a:lnTo>
                      <a:lnTo>
                        <a:pt x="720" y="354"/>
                      </a:lnTo>
                      <a:lnTo>
                        <a:pt x="724" y="344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658" y="276"/>
                      </a:lnTo>
                      <a:lnTo>
                        <a:pt x="734" y="294"/>
                      </a:lnTo>
                      <a:lnTo>
                        <a:pt x="736" y="286"/>
                      </a:lnTo>
                      <a:lnTo>
                        <a:pt x="672" y="266"/>
                      </a:lnTo>
                      <a:lnTo>
                        <a:pt x="672" y="266"/>
                      </a:lnTo>
                      <a:lnTo>
                        <a:pt x="706" y="244"/>
                      </a:lnTo>
                      <a:lnTo>
                        <a:pt x="738" y="218"/>
                      </a:lnTo>
                      <a:lnTo>
                        <a:pt x="740" y="216"/>
                      </a:lnTo>
                      <a:lnTo>
                        <a:pt x="728" y="196"/>
                      </a:lnTo>
                      <a:lnTo>
                        <a:pt x="726" y="198"/>
                      </a:lnTo>
                      <a:lnTo>
                        <a:pt x="726" y="198"/>
                      </a:lnTo>
                      <a:lnTo>
                        <a:pt x="686" y="212"/>
                      </a:lnTo>
                      <a:lnTo>
                        <a:pt x="650" y="230"/>
                      </a:lnTo>
                      <a:lnTo>
                        <a:pt x="666" y="164"/>
                      </a:lnTo>
                      <a:lnTo>
                        <a:pt x="656" y="162"/>
                      </a:lnTo>
                      <a:lnTo>
                        <a:pt x="634" y="238"/>
                      </a:lnTo>
                      <a:lnTo>
                        <a:pt x="634" y="238"/>
                      </a:lnTo>
                      <a:lnTo>
                        <a:pt x="606" y="256"/>
                      </a:lnTo>
                      <a:lnTo>
                        <a:pt x="578" y="272"/>
                      </a:lnTo>
                      <a:lnTo>
                        <a:pt x="608" y="146"/>
                      </a:lnTo>
                      <a:lnTo>
                        <a:pt x="598" y="142"/>
                      </a:lnTo>
                      <a:lnTo>
                        <a:pt x="556" y="288"/>
                      </a:lnTo>
                      <a:lnTo>
                        <a:pt x="556" y="288"/>
                      </a:lnTo>
                      <a:lnTo>
                        <a:pt x="546" y="294"/>
                      </a:lnTo>
                      <a:lnTo>
                        <a:pt x="546" y="294"/>
                      </a:lnTo>
                      <a:lnTo>
                        <a:pt x="538" y="298"/>
                      </a:lnTo>
                      <a:lnTo>
                        <a:pt x="538" y="298"/>
                      </a:lnTo>
                      <a:lnTo>
                        <a:pt x="512" y="308"/>
                      </a:lnTo>
                      <a:lnTo>
                        <a:pt x="486" y="314"/>
                      </a:lnTo>
                      <a:lnTo>
                        <a:pt x="462" y="318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26" y="320"/>
                      </a:lnTo>
                      <a:lnTo>
                        <a:pt x="426" y="320"/>
                      </a:lnTo>
                      <a:lnTo>
                        <a:pt x="420" y="310"/>
                      </a:lnTo>
                      <a:lnTo>
                        <a:pt x="414" y="300"/>
                      </a:lnTo>
                      <a:lnTo>
                        <a:pt x="404" y="274"/>
                      </a:lnTo>
                      <a:lnTo>
                        <a:pt x="396" y="244"/>
                      </a:lnTo>
                      <a:lnTo>
                        <a:pt x="388" y="210"/>
                      </a:lnTo>
                      <a:lnTo>
                        <a:pt x="388" y="210"/>
                      </a:lnTo>
                      <a:lnTo>
                        <a:pt x="390" y="204"/>
                      </a:lnTo>
                      <a:lnTo>
                        <a:pt x="390" y="204"/>
                      </a:lnTo>
                      <a:lnTo>
                        <a:pt x="390" y="190"/>
                      </a:lnTo>
                      <a:lnTo>
                        <a:pt x="492" y="84"/>
                      </a:lnTo>
                      <a:lnTo>
                        <a:pt x="484" y="76"/>
                      </a:lnTo>
                      <a:lnTo>
                        <a:pt x="392" y="164"/>
                      </a:lnTo>
                      <a:lnTo>
                        <a:pt x="392" y="164"/>
                      </a:lnTo>
                      <a:lnTo>
                        <a:pt x="392" y="98"/>
                      </a:lnTo>
                      <a:lnTo>
                        <a:pt x="446" y="42"/>
                      </a:lnTo>
                      <a:lnTo>
                        <a:pt x="440" y="36"/>
                      </a:lnTo>
                      <a:lnTo>
                        <a:pt x="392" y="80"/>
                      </a:lnTo>
                      <a:lnTo>
                        <a:pt x="392" y="80"/>
                      </a:lnTo>
                      <a:lnTo>
                        <a:pt x="388" y="40"/>
                      </a:lnTo>
                      <a:lnTo>
                        <a:pt x="382" y="2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62" y="0"/>
                      </a:lnTo>
                      <a:lnTo>
                        <a:pt x="358" y="0"/>
                      </a:lnTo>
                      <a:lnTo>
                        <a:pt x="358" y="2"/>
                      </a:lnTo>
                      <a:lnTo>
                        <a:pt x="358" y="2"/>
                      </a:lnTo>
                      <a:lnTo>
                        <a:pt x="350" y="42"/>
                      </a:lnTo>
                      <a:lnTo>
                        <a:pt x="348" y="82"/>
                      </a:lnTo>
                      <a:lnTo>
                        <a:pt x="300" y="36"/>
                      </a:lnTo>
                      <a:lnTo>
                        <a:pt x="292" y="42"/>
                      </a:lnTo>
                      <a:lnTo>
                        <a:pt x="348" y="100"/>
                      </a:lnTo>
                      <a:lnTo>
                        <a:pt x="348" y="100"/>
                      </a:lnTo>
                      <a:lnTo>
                        <a:pt x="348" y="134"/>
                      </a:lnTo>
                      <a:lnTo>
                        <a:pt x="350" y="166"/>
                      </a:lnTo>
                      <a:lnTo>
                        <a:pt x="254" y="76"/>
                      </a:lnTo>
                      <a:lnTo>
                        <a:pt x="246" y="84"/>
                      </a:lnTo>
                      <a:lnTo>
                        <a:pt x="350" y="192"/>
                      </a:lnTo>
                      <a:lnTo>
                        <a:pt x="350" y="192"/>
                      </a:lnTo>
                      <a:lnTo>
                        <a:pt x="352" y="204"/>
                      </a:lnTo>
                      <a:lnTo>
                        <a:pt x="352" y="204"/>
                      </a:lnTo>
                      <a:lnTo>
                        <a:pt x="352" y="214"/>
                      </a:lnTo>
                      <a:lnTo>
                        <a:pt x="352" y="214"/>
                      </a:lnTo>
                      <a:lnTo>
                        <a:pt x="346" y="246"/>
                      </a:lnTo>
                      <a:lnTo>
                        <a:pt x="338" y="276"/>
                      </a:lnTo>
                      <a:lnTo>
                        <a:pt x="328" y="302"/>
                      </a:lnTo>
                      <a:lnTo>
                        <a:pt x="322" y="312"/>
                      </a:lnTo>
                      <a:lnTo>
                        <a:pt x="316" y="320"/>
                      </a:lnTo>
                      <a:lnTo>
                        <a:pt x="316" y="320"/>
                      </a:lnTo>
                      <a:lnTo>
                        <a:pt x="300" y="322"/>
                      </a:lnTo>
                      <a:lnTo>
                        <a:pt x="300" y="322"/>
                      </a:lnTo>
                      <a:lnTo>
                        <a:pt x="278" y="320"/>
                      </a:lnTo>
                      <a:lnTo>
                        <a:pt x="254" y="316"/>
                      </a:lnTo>
                      <a:lnTo>
                        <a:pt x="228" y="308"/>
                      </a:lnTo>
                      <a:lnTo>
                        <a:pt x="200" y="298"/>
                      </a:lnTo>
                      <a:lnTo>
                        <a:pt x="200" y="298"/>
                      </a:lnTo>
                      <a:lnTo>
                        <a:pt x="196" y="294"/>
                      </a:lnTo>
                      <a:lnTo>
                        <a:pt x="196" y="294"/>
                      </a:lnTo>
                      <a:lnTo>
                        <a:pt x="184" y="286"/>
                      </a:lnTo>
                      <a:lnTo>
                        <a:pt x="142" y="146"/>
                      </a:lnTo>
                      <a:lnTo>
                        <a:pt x="130" y="148"/>
                      </a:lnTo>
                      <a:lnTo>
                        <a:pt x="162" y="272"/>
                      </a:lnTo>
                      <a:lnTo>
                        <a:pt x="162" y="272"/>
                      </a:lnTo>
                      <a:lnTo>
                        <a:pt x="106" y="240"/>
                      </a:lnTo>
                      <a:lnTo>
                        <a:pt x="84" y="164"/>
                      </a:lnTo>
                      <a:lnTo>
                        <a:pt x="74" y="166"/>
                      </a:lnTo>
                      <a:lnTo>
                        <a:pt x="90" y="230"/>
                      </a:lnTo>
                      <a:lnTo>
                        <a:pt x="90" y="230"/>
                      </a:lnTo>
                      <a:lnTo>
                        <a:pt x="54" y="214"/>
                      </a:lnTo>
                      <a:lnTo>
                        <a:pt x="16" y="198"/>
                      </a:lnTo>
                      <a:lnTo>
                        <a:pt x="12" y="198"/>
                      </a:lnTo>
                      <a:lnTo>
                        <a:pt x="10" y="200"/>
                      </a:lnTo>
                      <a:lnTo>
                        <a:pt x="2" y="214"/>
                      </a:lnTo>
                      <a:lnTo>
                        <a:pt x="2" y="214"/>
                      </a:lnTo>
                      <a:lnTo>
                        <a:pt x="0" y="218"/>
                      </a:lnTo>
                      <a:lnTo>
                        <a:pt x="4" y="220"/>
                      </a:lnTo>
                      <a:lnTo>
                        <a:pt x="4" y="220"/>
                      </a:lnTo>
                      <a:lnTo>
                        <a:pt x="36" y="246"/>
                      </a:lnTo>
                      <a:lnTo>
                        <a:pt x="70" y="270"/>
                      </a:lnTo>
                      <a:lnTo>
                        <a:pt x="4" y="288"/>
                      </a:lnTo>
                      <a:lnTo>
                        <a:pt x="6" y="298"/>
                      </a:lnTo>
                      <a:lnTo>
                        <a:pt x="84" y="278"/>
                      </a:lnTo>
                      <a:lnTo>
                        <a:pt x="84" y="278"/>
                      </a:lnTo>
                      <a:lnTo>
                        <a:pt x="114" y="296"/>
                      </a:lnTo>
                      <a:lnTo>
                        <a:pt x="142" y="310"/>
                      </a:lnTo>
                      <a:lnTo>
                        <a:pt x="16" y="346"/>
                      </a:lnTo>
                      <a:lnTo>
                        <a:pt x="20" y="358"/>
                      </a:lnTo>
                      <a:lnTo>
                        <a:pt x="166" y="322"/>
                      </a:lnTo>
                      <a:lnTo>
                        <a:pt x="166" y="322"/>
                      </a:lnTo>
                      <a:lnTo>
                        <a:pt x="178" y="328"/>
                      </a:lnTo>
                      <a:lnTo>
                        <a:pt x="178" y="328"/>
                      </a:lnTo>
                      <a:lnTo>
                        <a:pt x="186" y="332"/>
                      </a:lnTo>
                      <a:lnTo>
                        <a:pt x="186" y="332"/>
                      </a:lnTo>
                      <a:lnTo>
                        <a:pt x="210" y="354"/>
                      </a:lnTo>
                      <a:lnTo>
                        <a:pt x="232" y="376"/>
                      </a:lnTo>
                      <a:lnTo>
                        <a:pt x="250" y="396"/>
                      </a:lnTo>
                      <a:lnTo>
                        <a:pt x="256" y="408"/>
                      </a:lnTo>
                      <a:lnTo>
                        <a:pt x="260" y="418"/>
                      </a:lnTo>
                      <a:lnTo>
                        <a:pt x="260" y="418"/>
                      </a:lnTo>
                      <a:lnTo>
                        <a:pt x="256" y="428"/>
                      </a:lnTo>
                      <a:lnTo>
                        <a:pt x="248" y="438"/>
                      </a:lnTo>
                      <a:lnTo>
                        <a:pt x="232" y="460"/>
                      </a:lnTo>
                      <a:lnTo>
                        <a:pt x="208" y="482"/>
                      </a:lnTo>
                      <a:lnTo>
                        <a:pt x="184" y="504"/>
                      </a:lnTo>
                      <a:lnTo>
                        <a:pt x="184" y="504"/>
                      </a:lnTo>
                      <a:lnTo>
                        <a:pt x="178" y="508"/>
                      </a:lnTo>
                      <a:lnTo>
                        <a:pt x="178" y="508"/>
                      </a:lnTo>
                      <a:lnTo>
                        <a:pt x="164" y="514"/>
                      </a:lnTo>
                      <a:lnTo>
                        <a:pt x="22" y="480"/>
                      </a:lnTo>
                      <a:lnTo>
                        <a:pt x="18" y="490"/>
                      </a:lnTo>
                      <a:lnTo>
                        <a:pt x="142" y="526"/>
                      </a:lnTo>
                      <a:lnTo>
                        <a:pt x="142" y="526"/>
                      </a:lnTo>
                      <a:lnTo>
                        <a:pt x="84" y="558"/>
                      </a:lnTo>
                      <a:lnTo>
                        <a:pt x="8" y="540"/>
                      </a:lnTo>
                      <a:lnTo>
                        <a:pt x="6" y="548"/>
                      </a:lnTo>
                      <a:lnTo>
                        <a:pt x="68" y="568"/>
                      </a:lnTo>
                      <a:lnTo>
                        <a:pt x="68" y="568"/>
                      </a:lnTo>
                      <a:lnTo>
                        <a:pt x="36" y="590"/>
                      </a:lnTo>
                      <a:lnTo>
                        <a:pt x="4" y="616"/>
                      </a:lnTo>
                      <a:lnTo>
                        <a:pt x="2" y="618"/>
                      </a:lnTo>
                      <a:lnTo>
                        <a:pt x="14" y="638"/>
                      </a:lnTo>
                      <a:lnTo>
                        <a:pt x="16" y="636"/>
                      </a:lnTo>
                      <a:lnTo>
                        <a:pt x="16" y="636"/>
                      </a:lnTo>
                      <a:lnTo>
                        <a:pt x="56" y="622"/>
                      </a:lnTo>
                      <a:lnTo>
                        <a:pt x="92" y="604"/>
                      </a:lnTo>
                      <a:lnTo>
                        <a:pt x="76" y="670"/>
                      </a:lnTo>
                      <a:lnTo>
                        <a:pt x="86" y="672"/>
                      </a:lnTo>
                      <a:lnTo>
                        <a:pt x="108" y="596"/>
                      </a:lnTo>
                      <a:lnTo>
                        <a:pt x="108" y="596"/>
                      </a:lnTo>
                      <a:lnTo>
                        <a:pt x="136" y="578"/>
                      </a:lnTo>
                      <a:lnTo>
                        <a:pt x="164" y="562"/>
                      </a:lnTo>
                      <a:lnTo>
                        <a:pt x="132" y="688"/>
                      </a:lnTo>
                      <a:lnTo>
                        <a:pt x="144" y="692"/>
                      </a:lnTo>
                      <a:lnTo>
                        <a:pt x="186" y="546"/>
                      </a:lnTo>
                      <a:lnTo>
                        <a:pt x="186" y="546"/>
                      </a:lnTo>
                      <a:lnTo>
                        <a:pt x="196" y="540"/>
                      </a:lnTo>
                      <a:lnTo>
                        <a:pt x="196" y="540"/>
                      </a:lnTo>
                      <a:lnTo>
                        <a:pt x="204" y="534"/>
                      </a:lnTo>
                      <a:lnTo>
                        <a:pt x="204" y="534"/>
                      </a:lnTo>
                      <a:lnTo>
                        <a:pt x="230" y="526"/>
                      </a:lnTo>
                      <a:lnTo>
                        <a:pt x="256" y="518"/>
                      </a:lnTo>
                      <a:lnTo>
                        <a:pt x="280" y="514"/>
                      </a:lnTo>
                      <a:lnTo>
                        <a:pt x="300" y="512"/>
                      </a:lnTo>
                      <a:lnTo>
                        <a:pt x="300" y="512"/>
                      </a:lnTo>
                      <a:lnTo>
                        <a:pt x="316" y="514"/>
                      </a:lnTo>
                      <a:lnTo>
                        <a:pt x="316" y="514"/>
                      </a:lnTo>
                      <a:lnTo>
                        <a:pt x="322" y="522"/>
                      </a:lnTo>
                      <a:lnTo>
                        <a:pt x="328" y="534"/>
                      </a:lnTo>
                      <a:lnTo>
                        <a:pt x="338" y="560"/>
                      </a:lnTo>
                      <a:lnTo>
                        <a:pt x="346" y="590"/>
                      </a:lnTo>
                      <a:lnTo>
                        <a:pt x="352" y="624"/>
                      </a:lnTo>
                      <a:lnTo>
                        <a:pt x="352" y="624"/>
                      </a:lnTo>
                      <a:lnTo>
                        <a:pt x="352" y="630"/>
                      </a:lnTo>
                      <a:lnTo>
                        <a:pt x="352" y="630"/>
                      </a:lnTo>
                      <a:lnTo>
                        <a:pt x="352" y="644"/>
                      </a:lnTo>
                      <a:lnTo>
                        <a:pt x="250" y="750"/>
                      </a:lnTo>
                      <a:lnTo>
                        <a:pt x="258" y="760"/>
                      </a:lnTo>
                      <a:lnTo>
                        <a:pt x="350" y="670"/>
                      </a:lnTo>
                      <a:lnTo>
                        <a:pt x="350" y="670"/>
                      </a:lnTo>
                      <a:lnTo>
                        <a:pt x="350" y="736"/>
                      </a:lnTo>
                      <a:lnTo>
                        <a:pt x="296" y="792"/>
                      </a:lnTo>
                      <a:lnTo>
                        <a:pt x="302" y="800"/>
                      </a:lnTo>
                      <a:lnTo>
                        <a:pt x="350" y="754"/>
                      </a:lnTo>
                      <a:lnTo>
                        <a:pt x="350" y="754"/>
                      </a:lnTo>
                      <a:lnTo>
                        <a:pt x="352" y="794"/>
                      </a:lnTo>
                      <a:lnTo>
                        <a:pt x="360" y="836"/>
                      </a:lnTo>
                      <a:lnTo>
                        <a:pt x="360" y="840"/>
                      </a:lnTo>
                      <a:lnTo>
                        <a:pt x="364" y="840"/>
                      </a:lnTo>
                      <a:lnTo>
                        <a:pt x="364" y="840"/>
                      </a:lnTo>
                      <a:lnTo>
                        <a:pt x="368" y="840"/>
                      </a:lnTo>
                      <a:lnTo>
                        <a:pt x="384" y="840"/>
                      </a:lnTo>
                      <a:lnTo>
                        <a:pt x="384" y="836"/>
                      </a:lnTo>
                      <a:lnTo>
                        <a:pt x="384" y="836"/>
                      </a:lnTo>
                      <a:lnTo>
                        <a:pt x="390" y="794"/>
                      </a:lnTo>
                      <a:lnTo>
                        <a:pt x="394" y="752"/>
                      </a:lnTo>
                      <a:lnTo>
                        <a:pt x="442" y="800"/>
                      </a:lnTo>
                      <a:lnTo>
                        <a:pt x="450" y="792"/>
                      </a:lnTo>
                      <a:lnTo>
                        <a:pt x="394" y="734"/>
                      </a:lnTo>
                      <a:lnTo>
                        <a:pt x="394" y="734"/>
                      </a:lnTo>
                      <a:lnTo>
                        <a:pt x="394" y="700"/>
                      </a:lnTo>
                      <a:lnTo>
                        <a:pt x="392" y="668"/>
                      </a:lnTo>
                      <a:lnTo>
                        <a:pt x="486" y="760"/>
                      </a:lnTo>
                      <a:lnTo>
                        <a:pt x="496" y="750"/>
                      </a:lnTo>
                      <a:lnTo>
                        <a:pt x="390" y="642"/>
                      </a:lnTo>
                      <a:lnTo>
                        <a:pt x="390" y="642"/>
                      </a:lnTo>
                      <a:lnTo>
                        <a:pt x="390" y="630"/>
                      </a:lnTo>
                      <a:lnTo>
                        <a:pt x="390" y="630"/>
                      </a:lnTo>
                      <a:lnTo>
                        <a:pt x="390" y="620"/>
                      </a:lnTo>
                      <a:lnTo>
                        <a:pt x="390" y="620"/>
                      </a:lnTo>
                      <a:lnTo>
                        <a:pt x="396" y="588"/>
                      </a:lnTo>
                      <a:lnTo>
                        <a:pt x="404" y="558"/>
                      </a:lnTo>
                      <a:lnTo>
                        <a:pt x="414" y="532"/>
                      </a:lnTo>
                      <a:lnTo>
                        <a:pt x="420" y="522"/>
                      </a:lnTo>
                      <a:lnTo>
                        <a:pt x="426" y="514"/>
                      </a:lnTo>
                      <a:lnTo>
                        <a:pt x="426" y="514"/>
                      </a:lnTo>
                      <a:lnTo>
                        <a:pt x="442" y="512"/>
                      </a:lnTo>
                      <a:lnTo>
                        <a:pt x="442" y="512"/>
                      </a:lnTo>
                      <a:lnTo>
                        <a:pt x="464" y="514"/>
                      </a:lnTo>
                      <a:lnTo>
                        <a:pt x="488" y="518"/>
                      </a:lnTo>
                      <a:lnTo>
                        <a:pt x="514" y="526"/>
                      </a:lnTo>
                      <a:lnTo>
                        <a:pt x="540" y="536"/>
                      </a:lnTo>
                      <a:lnTo>
                        <a:pt x="540" y="536"/>
                      </a:lnTo>
                      <a:lnTo>
                        <a:pt x="546" y="540"/>
                      </a:lnTo>
                      <a:lnTo>
                        <a:pt x="546" y="540"/>
                      </a:lnTo>
                      <a:lnTo>
                        <a:pt x="558" y="548"/>
                      </a:lnTo>
                      <a:lnTo>
                        <a:pt x="600" y="688"/>
                      </a:lnTo>
                      <a:lnTo>
                        <a:pt x="610" y="686"/>
                      </a:lnTo>
                      <a:lnTo>
                        <a:pt x="580" y="562"/>
                      </a:lnTo>
                      <a:lnTo>
                        <a:pt x="580" y="562"/>
                      </a:lnTo>
                      <a:lnTo>
                        <a:pt x="636" y="596"/>
                      </a:lnTo>
                      <a:lnTo>
                        <a:pt x="658" y="670"/>
                      </a:lnTo>
                      <a:lnTo>
                        <a:pt x="668" y="668"/>
                      </a:lnTo>
                      <a:lnTo>
                        <a:pt x="652" y="604"/>
                      </a:lnTo>
                      <a:lnTo>
                        <a:pt x="652" y="604"/>
                      </a:lnTo>
                      <a:lnTo>
                        <a:pt x="688" y="620"/>
                      </a:lnTo>
                      <a:lnTo>
                        <a:pt x="726" y="636"/>
                      </a:lnTo>
                      <a:lnTo>
                        <a:pt x="730" y="636"/>
                      </a:lnTo>
                      <a:lnTo>
                        <a:pt x="740" y="616"/>
                      </a:lnTo>
                      <a:lnTo>
                        <a:pt x="738" y="61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4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50"/>
              <p:cNvGrpSpPr/>
              <p:nvPr/>
            </p:nvGrpSpPr>
            <p:grpSpPr>
              <a:xfrm>
                <a:off x="7693251" y="122250"/>
                <a:ext cx="1404769" cy="5155321"/>
                <a:chOff x="7693251" y="122250"/>
                <a:chExt cx="1404769" cy="5155321"/>
              </a:xfrm>
            </p:grpSpPr>
            <p:sp>
              <p:nvSpPr>
                <p:cNvPr id="231" name="Freeform 45"/>
                <p:cNvSpPr>
                  <a:spLocks noChangeAspect="1" noEditPoints="1"/>
                </p:cNvSpPr>
                <p:nvPr/>
              </p:nvSpPr>
              <p:spPr bwMode="auto">
                <a:xfrm rot="20600525">
                  <a:off x="7870177" y="4209243"/>
                  <a:ext cx="943524" cy="1068328"/>
                </a:xfrm>
                <a:custGeom>
                  <a:avLst/>
                  <a:gdLst>
                    <a:gd name="T0" fmla="*/ 554 w 756"/>
                    <a:gd name="T1" fmla="*/ 508 h 856"/>
                    <a:gd name="T2" fmla="*/ 482 w 756"/>
                    <a:gd name="T3" fmla="*/ 444 h 856"/>
                    <a:gd name="T4" fmla="*/ 482 w 756"/>
                    <a:gd name="T5" fmla="*/ 416 h 856"/>
                    <a:gd name="T6" fmla="*/ 714 w 756"/>
                    <a:gd name="T7" fmla="*/ 390 h 856"/>
                    <a:gd name="T8" fmla="*/ 754 w 756"/>
                    <a:gd name="T9" fmla="*/ 228 h 856"/>
                    <a:gd name="T10" fmla="*/ 754 w 756"/>
                    <a:gd name="T11" fmla="*/ 222 h 856"/>
                    <a:gd name="T12" fmla="*/ 556 w 756"/>
                    <a:gd name="T13" fmla="*/ 304 h 856"/>
                    <a:gd name="T14" fmla="*/ 534 w 756"/>
                    <a:gd name="T15" fmla="*/ 316 h 856"/>
                    <a:gd name="T16" fmla="*/ 444 w 756"/>
                    <a:gd name="T17" fmla="*/ 348 h 856"/>
                    <a:gd name="T18" fmla="*/ 406 w 756"/>
                    <a:gd name="T19" fmla="*/ 330 h 856"/>
                    <a:gd name="T20" fmla="*/ 504 w 756"/>
                    <a:gd name="T21" fmla="*/ 110 h 856"/>
                    <a:gd name="T22" fmla="*/ 388 w 756"/>
                    <a:gd name="T23" fmla="*/ 0 h 856"/>
                    <a:gd name="T24" fmla="*/ 358 w 756"/>
                    <a:gd name="T25" fmla="*/ 214 h 856"/>
                    <a:gd name="T26" fmla="*/ 358 w 756"/>
                    <a:gd name="T27" fmla="*/ 238 h 856"/>
                    <a:gd name="T28" fmla="*/ 340 w 756"/>
                    <a:gd name="T29" fmla="*/ 334 h 856"/>
                    <a:gd name="T30" fmla="*/ 308 w 756"/>
                    <a:gd name="T31" fmla="*/ 356 h 856"/>
                    <a:gd name="T32" fmla="*/ 166 w 756"/>
                    <a:gd name="T33" fmla="*/ 160 h 856"/>
                    <a:gd name="T34" fmla="*/ 12 w 756"/>
                    <a:gd name="T35" fmla="*/ 204 h 856"/>
                    <a:gd name="T36" fmla="*/ 2 w 756"/>
                    <a:gd name="T37" fmla="*/ 220 h 856"/>
                    <a:gd name="T38" fmla="*/ 38 w 756"/>
                    <a:gd name="T39" fmla="*/ 380 h 856"/>
                    <a:gd name="T40" fmla="*/ 282 w 756"/>
                    <a:gd name="T41" fmla="*/ 402 h 856"/>
                    <a:gd name="T42" fmla="*/ 278 w 756"/>
                    <a:gd name="T43" fmla="*/ 430 h 856"/>
                    <a:gd name="T44" fmla="*/ 280 w 756"/>
                    <a:gd name="T45" fmla="*/ 452 h 856"/>
                    <a:gd name="T46" fmla="*/ 38 w 756"/>
                    <a:gd name="T47" fmla="*/ 480 h 856"/>
                    <a:gd name="T48" fmla="*/ 2 w 756"/>
                    <a:gd name="T49" fmla="*/ 636 h 856"/>
                    <a:gd name="T50" fmla="*/ 12 w 756"/>
                    <a:gd name="T51" fmla="*/ 654 h 856"/>
                    <a:gd name="T52" fmla="*/ 176 w 756"/>
                    <a:gd name="T53" fmla="*/ 702 h 856"/>
                    <a:gd name="T54" fmla="*/ 306 w 756"/>
                    <a:gd name="T55" fmla="*/ 500 h 856"/>
                    <a:gd name="T56" fmla="*/ 338 w 756"/>
                    <a:gd name="T57" fmla="*/ 522 h 856"/>
                    <a:gd name="T58" fmla="*/ 244 w 756"/>
                    <a:gd name="T59" fmla="*/ 740 h 856"/>
                    <a:gd name="T60" fmla="*/ 364 w 756"/>
                    <a:gd name="T61" fmla="*/ 856 h 856"/>
                    <a:gd name="T62" fmla="*/ 390 w 756"/>
                    <a:gd name="T63" fmla="*/ 856 h 856"/>
                    <a:gd name="T64" fmla="*/ 512 w 756"/>
                    <a:gd name="T65" fmla="*/ 740 h 856"/>
                    <a:gd name="T66" fmla="*/ 402 w 756"/>
                    <a:gd name="T67" fmla="*/ 530 h 856"/>
                    <a:gd name="T68" fmla="*/ 440 w 756"/>
                    <a:gd name="T69" fmla="*/ 512 h 856"/>
                    <a:gd name="T70" fmla="*/ 580 w 756"/>
                    <a:gd name="T71" fmla="*/ 702 h 856"/>
                    <a:gd name="T72" fmla="*/ 744 w 756"/>
                    <a:gd name="T73" fmla="*/ 656 h 856"/>
                    <a:gd name="T74" fmla="*/ 748 w 756"/>
                    <a:gd name="T75" fmla="*/ 646 h 856"/>
                    <a:gd name="T76" fmla="*/ 716 w 756"/>
                    <a:gd name="T77" fmla="*/ 480 h 856"/>
                    <a:gd name="T78" fmla="*/ 366 w 756"/>
                    <a:gd name="T79" fmla="*/ 498 h 856"/>
                    <a:gd name="T80" fmla="*/ 330 w 756"/>
                    <a:gd name="T81" fmla="*/ 480 h 856"/>
                    <a:gd name="T82" fmla="*/ 312 w 756"/>
                    <a:gd name="T83" fmla="*/ 444 h 856"/>
                    <a:gd name="T84" fmla="*/ 312 w 756"/>
                    <a:gd name="T85" fmla="*/ 416 h 856"/>
                    <a:gd name="T86" fmla="*/ 330 w 756"/>
                    <a:gd name="T87" fmla="*/ 380 h 856"/>
                    <a:gd name="T88" fmla="*/ 366 w 756"/>
                    <a:gd name="T89" fmla="*/ 360 h 856"/>
                    <a:gd name="T90" fmla="*/ 394 w 756"/>
                    <a:gd name="T91" fmla="*/ 360 h 856"/>
                    <a:gd name="T92" fmla="*/ 430 w 756"/>
                    <a:gd name="T93" fmla="*/ 380 h 856"/>
                    <a:gd name="T94" fmla="*/ 448 w 756"/>
                    <a:gd name="T95" fmla="*/ 416 h 856"/>
                    <a:gd name="T96" fmla="*/ 448 w 756"/>
                    <a:gd name="T97" fmla="*/ 444 h 856"/>
                    <a:gd name="T98" fmla="*/ 430 w 756"/>
                    <a:gd name="T99" fmla="*/ 480 h 856"/>
                    <a:gd name="T100" fmla="*/ 394 w 756"/>
                    <a:gd name="T101" fmla="*/ 498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56" h="856">
                      <a:moveTo>
                        <a:pt x="716" y="480"/>
                      </a:moveTo>
                      <a:lnTo>
                        <a:pt x="714" y="468"/>
                      </a:lnTo>
                      <a:lnTo>
                        <a:pt x="554" y="508"/>
                      </a:lnTo>
                      <a:lnTo>
                        <a:pt x="478" y="460"/>
                      </a:lnTo>
                      <a:lnTo>
                        <a:pt x="478" y="460"/>
                      </a:lnTo>
                      <a:lnTo>
                        <a:pt x="482" y="444"/>
                      </a:lnTo>
                      <a:lnTo>
                        <a:pt x="482" y="430"/>
                      </a:lnTo>
                      <a:lnTo>
                        <a:pt x="482" y="430"/>
                      </a:lnTo>
                      <a:lnTo>
                        <a:pt x="482" y="416"/>
                      </a:lnTo>
                      <a:lnTo>
                        <a:pt x="480" y="404"/>
                      </a:lnTo>
                      <a:lnTo>
                        <a:pt x="558" y="352"/>
                      </a:lnTo>
                      <a:lnTo>
                        <a:pt x="714" y="390"/>
                      </a:lnTo>
                      <a:lnTo>
                        <a:pt x="716" y="380"/>
                      </a:lnTo>
                      <a:lnTo>
                        <a:pt x="580" y="340"/>
                      </a:lnTo>
                      <a:lnTo>
                        <a:pt x="754" y="228"/>
                      </a:lnTo>
                      <a:lnTo>
                        <a:pt x="756" y="226"/>
                      </a:lnTo>
                      <a:lnTo>
                        <a:pt x="754" y="222"/>
                      </a:lnTo>
                      <a:lnTo>
                        <a:pt x="754" y="222"/>
                      </a:lnTo>
                      <a:lnTo>
                        <a:pt x="750" y="214"/>
                      </a:lnTo>
                      <a:lnTo>
                        <a:pt x="744" y="204"/>
                      </a:lnTo>
                      <a:lnTo>
                        <a:pt x="556" y="304"/>
                      </a:lnTo>
                      <a:lnTo>
                        <a:pt x="590" y="160"/>
                      </a:lnTo>
                      <a:lnTo>
                        <a:pt x="580" y="158"/>
                      </a:lnTo>
                      <a:lnTo>
                        <a:pt x="534" y="316"/>
                      </a:lnTo>
                      <a:lnTo>
                        <a:pt x="454" y="358"/>
                      </a:lnTo>
                      <a:lnTo>
                        <a:pt x="454" y="358"/>
                      </a:lnTo>
                      <a:lnTo>
                        <a:pt x="444" y="348"/>
                      </a:lnTo>
                      <a:lnTo>
                        <a:pt x="432" y="342"/>
                      </a:lnTo>
                      <a:lnTo>
                        <a:pt x="420" y="336"/>
                      </a:lnTo>
                      <a:lnTo>
                        <a:pt x="406" y="330"/>
                      </a:lnTo>
                      <a:lnTo>
                        <a:pt x="402" y="234"/>
                      </a:lnTo>
                      <a:lnTo>
                        <a:pt x="512" y="120"/>
                      </a:lnTo>
                      <a:lnTo>
                        <a:pt x="504" y="110"/>
                      </a:lnTo>
                      <a:lnTo>
                        <a:pt x="400" y="210"/>
                      </a:lnTo>
                      <a:lnTo>
                        <a:pt x="392" y="0"/>
                      </a:lnTo>
                      <a:lnTo>
                        <a:pt x="388" y="0"/>
                      </a:lnTo>
                      <a:lnTo>
                        <a:pt x="372" y="0"/>
                      </a:lnTo>
                      <a:lnTo>
                        <a:pt x="366" y="0"/>
                      </a:lnTo>
                      <a:lnTo>
                        <a:pt x="358" y="214"/>
                      </a:lnTo>
                      <a:lnTo>
                        <a:pt x="252" y="110"/>
                      </a:lnTo>
                      <a:lnTo>
                        <a:pt x="244" y="120"/>
                      </a:lnTo>
                      <a:lnTo>
                        <a:pt x="358" y="238"/>
                      </a:lnTo>
                      <a:lnTo>
                        <a:pt x="354" y="330"/>
                      </a:lnTo>
                      <a:lnTo>
                        <a:pt x="354" y="330"/>
                      </a:lnTo>
                      <a:lnTo>
                        <a:pt x="340" y="334"/>
                      </a:lnTo>
                      <a:lnTo>
                        <a:pt x="330" y="340"/>
                      </a:lnTo>
                      <a:lnTo>
                        <a:pt x="318" y="348"/>
                      </a:lnTo>
                      <a:lnTo>
                        <a:pt x="308" y="356"/>
                      </a:lnTo>
                      <a:lnTo>
                        <a:pt x="222" y="312"/>
                      </a:lnTo>
                      <a:lnTo>
                        <a:pt x="176" y="158"/>
                      </a:lnTo>
                      <a:lnTo>
                        <a:pt x="166" y="160"/>
                      </a:lnTo>
                      <a:lnTo>
                        <a:pt x="200" y="300"/>
                      </a:lnTo>
                      <a:lnTo>
                        <a:pt x="16" y="204"/>
                      </a:lnTo>
                      <a:lnTo>
                        <a:pt x="12" y="204"/>
                      </a:lnTo>
                      <a:lnTo>
                        <a:pt x="10" y="206"/>
                      </a:lnTo>
                      <a:lnTo>
                        <a:pt x="2" y="220"/>
                      </a:lnTo>
                      <a:lnTo>
                        <a:pt x="2" y="220"/>
                      </a:lnTo>
                      <a:lnTo>
                        <a:pt x="0" y="224"/>
                      </a:lnTo>
                      <a:lnTo>
                        <a:pt x="180" y="338"/>
                      </a:lnTo>
                      <a:lnTo>
                        <a:pt x="38" y="380"/>
                      </a:lnTo>
                      <a:lnTo>
                        <a:pt x="42" y="390"/>
                      </a:lnTo>
                      <a:lnTo>
                        <a:pt x="202" y="352"/>
                      </a:lnTo>
                      <a:lnTo>
                        <a:pt x="282" y="402"/>
                      </a:lnTo>
                      <a:lnTo>
                        <a:pt x="282" y="402"/>
                      </a:lnTo>
                      <a:lnTo>
                        <a:pt x="278" y="416"/>
                      </a:lnTo>
                      <a:lnTo>
                        <a:pt x="278" y="430"/>
                      </a:lnTo>
                      <a:lnTo>
                        <a:pt x="278" y="430"/>
                      </a:lnTo>
                      <a:lnTo>
                        <a:pt x="278" y="442"/>
                      </a:lnTo>
                      <a:lnTo>
                        <a:pt x="280" y="452"/>
                      </a:lnTo>
                      <a:lnTo>
                        <a:pt x="198" y="506"/>
                      </a:lnTo>
                      <a:lnTo>
                        <a:pt x="42" y="468"/>
                      </a:lnTo>
                      <a:lnTo>
                        <a:pt x="38" y="480"/>
                      </a:lnTo>
                      <a:lnTo>
                        <a:pt x="176" y="520"/>
                      </a:lnTo>
                      <a:lnTo>
                        <a:pt x="0" y="632"/>
                      </a:lnTo>
                      <a:lnTo>
                        <a:pt x="2" y="636"/>
                      </a:lnTo>
                      <a:lnTo>
                        <a:pt x="2" y="636"/>
                      </a:lnTo>
                      <a:lnTo>
                        <a:pt x="2" y="638"/>
                      </a:lnTo>
                      <a:lnTo>
                        <a:pt x="12" y="654"/>
                      </a:lnTo>
                      <a:lnTo>
                        <a:pt x="200" y="554"/>
                      </a:lnTo>
                      <a:lnTo>
                        <a:pt x="166" y="698"/>
                      </a:lnTo>
                      <a:lnTo>
                        <a:pt x="176" y="702"/>
                      </a:lnTo>
                      <a:lnTo>
                        <a:pt x="222" y="542"/>
                      </a:lnTo>
                      <a:lnTo>
                        <a:pt x="306" y="500"/>
                      </a:lnTo>
                      <a:lnTo>
                        <a:pt x="306" y="500"/>
                      </a:lnTo>
                      <a:lnTo>
                        <a:pt x="316" y="508"/>
                      </a:lnTo>
                      <a:lnTo>
                        <a:pt x="326" y="516"/>
                      </a:lnTo>
                      <a:lnTo>
                        <a:pt x="338" y="522"/>
                      </a:lnTo>
                      <a:lnTo>
                        <a:pt x="350" y="528"/>
                      </a:lnTo>
                      <a:lnTo>
                        <a:pt x="354" y="624"/>
                      </a:lnTo>
                      <a:lnTo>
                        <a:pt x="244" y="740"/>
                      </a:lnTo>
                      <a:lnTo>
                        <a:pt x="252" y="748"/>
                      </a:lnTo>
                      <a:lnTo>
                        <a:pt x="356" y="648"/>
                      </a:lnTo>
                      <a:lnTo>
                        <a:pt x="364" y="856"/>
                      </a:lnTo>
                      <a:lnTo>
                        <a:pt x="368" y="856"/>
                      </a:lnTo>
                      <a:lnTo>
                        <a:pt x="384" y="856"/>
                      </a:lnTo>
                      <a:lnTo>
                        <a:pt x="390" y="856"/>
                      </a:lnTo>
                      <a:lnTo>
                        <a:pt x="398" y="644"/>
                      </a:lnTo>
                      <a:lnTo>
                        <a:pt x="504" y="748"/>
                      </a:lnTo>
                      <a:lnTo>
                        <a:pt x="512" y="740"/>
                      </a:lnTo>
                      <a:lnTo>
                        <a:pt x="398" y="620"/>
                      </a:lnTo>
                      <a:lnTo>
                        <a:pt x="402" y="530"/>
                      </a:lnTo>
                      <a:lnTo>
                        <a:pt x="402" y="530"/>
                      </a:lnTo>
                      <a:lnTo>
                        <a:pt x="416" y="526"/>
                      </a:lnTo>
                      <a:lnTo>
                        <a:pt x="428" y="520"/>
                      </a:lnTo>
                      <a:lnTo>
                        <a:pt x="440" y="512"/>
                      </a:lnTo>
                      <a:lnTo>
                        <a:pt x="450" y="504"/>
                      </a:lnTo>
                      <a:lnTo>
                        <a:pt x="534" y="548"/>
                      </a:lnTo>
                      <a:lnTo>
                        <a:pt x="580" y="702"/>
                      </a:lnTo>
                      <a:lnTo>
                        <a:pt x="590" y="698"/>
                      </a:lnTo>
                      <a:lnTo>
                        <a:pt x="556" y="558"/>
                      </a:lnTo>
                      <a:lnTo>
                        <a:pt x="744" y="656"/>
                      </a:lnTo>
                      <a:lnTo>
                        <a:pt x="746" y="652"/>
                      </a:lnTo>
                      <a:lnTo>
                        <a:pt x="746" y="652"/>
                      </a:lnTo>
                      <a:lnTo>
                        <a:pt x="748" y="646"/>
                      </a:lnTo>
                      <a:lnTo>
                        <a:pt x="756" y="634"/>
                      </a:lnTo>
                      <a:lnTo>
                        <a:pt x="574" y="520"/>
                      </a:lnTo>
                      <a:lnTo>
                        <a:pt x="716" y="480"/>
                      </a:lnTo>
                      <a:close/>
                      <a:moveTo>
                        <a:pt x="380" y="500"/>
                      </a:moveTo>
                      <a:lnTo>
                        <a:pt x="380" y="500"/>
                      </a:lnTo>
                      <a:lnTo>
                        <a:pt x="366" y="498"/>
                      </a:lnTo>
                      <a:lnTo>
                        <a:pt x="352" y="494"/>
                      </a:lnTo>
                      <a:lnTo>
                        <a:pt x="340" y="488"/>
                      </a:lnTo>
                      <a:lnTo>
                        <a:pt x="330" y="480"/>
                      </a:lnTo>
                      <a:lnTo>
                        <a:pt x="322" y="468"/>
                      </a:lnTo>
                      <a:lnTo>
                        <a:pt x="316" y="456"/>
                      </a:lnTo>
                      <a:lnTo>
                        <a:pt x="312" y="444"/>
                      </a:lnTo>
                      <a:lnTo>
                        <a:pt x="310" y="430"/>
                      </a:lnTo>
                      <a:lnTo>
                        <a:pt x="310" y="430"/>
                      </a:lnTo>
                      <a:lnTo>
                        <a:pt x="312" y="416"/>
                      </a:lnTo>
                      <a:lnTo>
                        <a:pt x="316" y="402"/>
                      </a:lnTo>
                      <a:lnTo>
                        <a:pt x="322" y="390"/>
                      </a:lnTo>
                      <a:lnTo>
                        <a:pt x="330" y="380"/>
                      </a:lnTo>
                      <a:lnTo>
                        <a:pt x="340" y="372"/>
                      </a:lnTo>
                      <a:lnTo>
                        <a:pt x="352" y="364"/>
                      </a:lnTo>
                      <a:lnTo>
                        <a:pt x="366" y="360"/>
                      </a:lnTo>
                      <a:lnTo>
                        <a:pt x="380" y="358"/>
                      </a:lnTo>
                      <a:lnTo>
                        <a:pt x="380" y="358"/>
                      </a:lnTo>
                      <a:lnTo>
                        <a:pt x="394" y="360"/>
                      </a:lnTo>
                      <a:lnTo>
                        <a:pt x="408" y="364"/>
                      </a:lnTo>
                      <a:lnTo>
                        <a:pt x="420" y="372"/>
                      </a:lnTo>
                      <a:lnTo>
                        <a:pt x="430" y="380"/>
                      </a:lnTo>
                      <a:lnTo>
                        <a:pt x="438" y="390"/>
                      </a:lnTo>
                      <a:lnTo>
                        <a:pt x="444" y="402"/>
                      </a:lnTo>
                      <a:lnTo>
                        <a:pt x="448" y="416"/>
                      </a:lnTo>
                      <a:lnTo>
                        <a:pt x="450" y="430"/>
                      </a:lnTo>
                      <a:lnTo>
                        <a:pt x="450" y="430"/>
                      </a:lnTo>
                      <a:lnTo>
                        <a:pt x="448" y="444"/>
                      </a:lnTo>
                      <a:lnTo>
                        <a:pt x="444" y="456"/>
                      </a:lnTo>
                      <a:lnTo>
                        <a:pt x="438" y="468"/>
                      </a:lnTo>
                      <a:lnTo>
                        <a:pt x="430" y="480"/>
                      </a:lnTo>
                      <a:lnTo>
                        <a:pt x="420" y="488"/>
                      </a:lnTo>
                      <a:lnTo>
                        <a:pt x="408" y="494"/>
                      </a:lnTo>
                      <a:lnTo>
                        <a:pt x="394" y="498"/>
                      </a:lnTo>
                      <a:lnTo>
                        <a:pt x="380" y="500"/>
                      </a:lnTo>
                      <a:lnTo>
                        <a:pt x="380" y="500"/>
                      </a:lnTo>
                      <a:close/>
                    </a:path>
                  </a:pathLst>
                </a:custGeom>
                <a:solidFill>
                  <a:srgbClr val="FEFFFF">
                    <a:alpha val="6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8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49"/>
                <p:cNvSpPr>
                  <a:spLocks noChangeAspect="1"/>
                </p:cNvSpPr>
                <p:nvPr/>
              </p:nvSpPr>
              <p:spPr bwMode="auto">
                <a:xfrm rot="19358761">
                  <a:off x="7693251" y="1112517"/>
                  <a:ext cx="853440" cy="975360"/>
                </a:xfrm>
                <a:custGeom>
                  <a:avLst/>
                  <a:gdLst>
                    <a:gd name="T0" fmla="*/ 722 w 728"/>
                    <a:gd name="T1" fmla="*/ 534 h 832"/>
                    <a:gd name="T2" fmla="*/ 712 w 728"/>
                    <a:gd name="T3" fmla="*/ 486 h 832"/>
                    <a:gd name="T4" fmla="*/ 442 w 728"/>
                    <a:gd name="T5" fmla="*/ 434 h 832"/>
                    <a:gd name="T6" fmla="*/ 446 w 728"/>
                    <a:gd name="T7" fmla="*/ 410 h 832"/>
                    <a:gd name="T8" fmla="*/ 568 w 728"/>
                    <a:gd name="T9" fmla="*/ 320 h 832"/>
                    <a:gd name="T10" fmla="*/ 588 w 728"/>
                    <a:gd name="T11" fmla="*/ 308 h 832"/>
                    <a:gd name="T12" fmla="*/ 724 w 728"/>
                    <a:gd name="T13" fmla="*/ 286 h 832"/>
                    <a:gd name="T14" fmla="*/ 728 w 728"/>
                    <a:gd name="T15" fmla="*/ 218 h 832"/>
                    <a:gd name="T16" fmla="*/ 720 w 728"/>
                    <a:gd name="T17" fmla="*/ 202 h 832"/>
                    <a:gd name="T18" fmla="*/ 656 w 728"/>
                    <a:gd name="T19" fmla="*/ 166 h 832"/>
                    <a:gd name="T20" fmla="*/ 568 w 728"/>
                    <a:gd name="T21" fmla="*/ 278 h 832"/>
                    <a:gd name="T22" fmla="*/ 546 w 728"/>
                    <a:gd name="T23" fmla="*/ 290 h 832"/>
                    <a:gd name="T24" fmla="*/ 416 w 728"/>
                    <a:gd name="T25" fmla="*/ 348 h 832"/>
                    <a:gd name="T26" fmla="*/ 390 w 728"/>
                    <a:gd name="T27" fmla="*/ 334 h 832"/>
                    <a:gd name="T28" fmla="*/ 476 w 728"/>
                    <a:gd name="T29" fmla="*/ 78 h 832"/>
                    <a:gd name="T30" fmla="*/ 440 w 728"/>
                    <a:gd name="T31" fmla="*/ 46 h 832"/>
                    <a:gd name="T32" fmla="*/ 376 w 728"/>
                    <a:gd name="T33" fmla="*/ 0 h 832"/>
                    <a:gd name="T34" fmla="*/ 352 w 728"/>
                    <a:gd name="T35" fmla="*/ 0 h 832"/>
                    <a:gd name="T36" fmla="*/ 288 w 728"/>
                    <a:gd name="T37" fmla="*/ 46 h 832"/>
                    <a:gd name="T38" fmla="*/ 252 w 728"/>
                    <a:gd name="T39" fmla="*/ 78 h 832"/>
                    <a:gd name="T40" fmla="*/ 342 w 728"/>
                    <a:gd name="T41" fmla="*/ 334 h 832"/>
                    <a:gd name="T42" fmla="*/ 310 w 728"/>
                    <a:gd name="T43" fmla="*/ 354 h 832"/>
                    <a:gd name="T44" fmla="*/ 128 w 728"/>
                    <a:gd name="T45" fmla="*/ 148 h 832"/>
                    <a:gd name="T46" fmla="*/ 82 w 728"/>
                    <a:gd name="T47" fmla="*/ 164 h 832"/>
                    <a:gd name="T48" fmla="*/ 16 w 728"/>
                    <a:gd name="T49" fmla="*/ 198 h 832"/>
                    <a:gd name="T50" fmla="*/ 78 w 728"/>
                    <a:gd name="T51" fmla="*/ 266 h 832"/>
                    <a:gd name="T52" fmla="*/ 92 w 728"/>
                    <a:gd name="T53" fmla="*/ 274 h 832"/>
                    <a:gd name="T54" fmla="*/ 20 w 728"/>
                    <a:gd name="T55" fmla="*/ 354 h 832"/>
                    <a:gd name="T56" fmla="*/ 288 w 728"/>
                    <a:gd name="T57" fmla="*/ 396 h 832"/>
                    <a:gd name="T58" fmla="*/ 288 w 728"/>
                    <a:gd name="T59" fmla="*/ 428 h 832"/>
                    <a:gd name="T60" fmla="*/ 16 w 728"/>
                    <a:gd name="T61" fmla="*/ 486 h 832"/>
                    <a:gd name="T62" fmla="*/ 6 w 728"/>
                    <a:gd name="T63" fmla="*/ 534 h 832"/>
                    <a:gd name="T64" fmla="*/ 2 w 728"/>
                    <a:gd name="T65" fmla="*/ 608 h 832"/>
                    <a:gd name="T66" fmla="*/ 2 w 728"/>
                    <a:gd name="T67" fmla="*/ 614 h 832"/>
                    <a:gd name="T68" fmla="*/ 92 w 728"/>
                    <a:gd name="T69" fmla="*/ 588 h 832"/>
                    <a:gd name="T70" fmla="*/ 108 w 728"/>
                    <a:gd name="T71" fmla="*/ 580 h 832"/>
                    <a:gd name="T72" fmla="*/ 140 w 728"/>
                    <a:gd name="T73" fmla="*/ 684 h 832"/>
                    <a:gd name="T74" fmla="*/ 312 w 728"/>
                    <a:gd name="T75" fmla="*/ 470 h 832"/>
                    <a:gd name="T76" fmla="*/ 344 w 728"/>
                    <a:gd name="T77" fmla="*/ 638 h 832"/>
                    <a:gd name="T78" fmla="*/ 344 w 728"/>
                    <a:gd name="T79" fmla="*/ 662 h 832"/>
                    <a:gd name="T80" fmla="*/ 296 w 728"/>
                    <a:gd name="T81" fmla="*/ 790 h 832"/>
                    <a:gd name="T82" fmla="*/ 354 w 728"/>
                    <a:gd name="T83" fmla="*/ 832 h 832"/>
                    <a:gd name="T84" fmla="*/ 376 w 728"/>
                    <a:gd name="T85" fmla="*/ 832 h 832"/>
                    <a:gd name="T86" fmla="*/ 440 w 728"/>
                    <a:gd name="T87" fmla="*/ 784 h 832"/>
                    <a:gd name="T88" fmla="*/ 476 w 728"/>
                    <a:gd name="T89" fmla="*/ 752 h 832"/>
                    <a:gd name="T90" fmla="*/ 386 w 728"/>
                    <a:gd name="T91" fmla="*/ 488 h 832"/>
                    <a:gd name="T92" fmla="*/ 416 w 728"/>
                    <a:gd name="T93" fmla="*/ 474 h 832"/>
                    <a:gd name="T94" fmla="*/ 600 w 728"/>
                    <a:gd name="T95" fmla="*/ 680 h 832"/>
                    <a:gd name="T96" fmla="*/ 646 w 728"/>
                    <a:gd name="T97" fmla="*/ 664 h 832"/>
                    <a:gd name="T98" fmla="*/ 712 w 728"/>
                    <a:gd name="T99" fmla="*/ 630 h 832"/>
                    <a:gd name="T100" fmla="*/ 718 w 728"/>
                    <a:gd name="T101" fmla="*/ 630 h 832"/>
                    <a:gd name="T102" fmla="*/ 728 w 728"/>
                    <a:gd name="T103" fmla="*/ 612 h 8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28" h="832">
                      <a:moveTo>
                        <a:pt x="650" y="564"/>
                      </a:moveTo>
                      <a:lnTo>
                        <a:pt x="724" y="542"/>
                      </a:lnTo>
                      <a:lnTo>
                        <a:pt x="722" y="534"/>
                      </a:lnTo>
                      <a:lnTo>
                        <a:pt x="636" y="554"/>
                      </a:lnTo>
                      <a:lnTo>
                        <a:pt x="584" y="522"/>
                      </a:lnTo>
                      <a:lnTo>
                        <a:pt x="712" y="486"/>
                      </a:lnTo>
                      <a:lnTo>
                        <a:pt x="708" y="474"/>
                      </a:lnTo>
                      <a:lnTo>
                        <a:pt x="564" y="510"/>
                      </a:lnTo>
                      <a:lnTo>
                        <a:pt x="442" y="434"/>
                      </a:lnTo>
                      <a:lnTo>
                        <a:pt x="442" y="434"/>
                      </a:lnTo>
                      <a:lnTo>
                        <a:pt x="444" y="422"/>
                      </a:lnTo>
                      <a:lnTo>
                        <a:pt x="446" y="410"/>
                      </a:lnTo>
                      <a:lnTo>
                        <a:pt x="446" y="410"/>
                      </a:lnTo>
                      <a:lnTo>
                        <a:pt x="444" y="398"/>
                      </a:lnTo>
                      <a:lnTo>
                        <a:pt x="568" y="320"/>
                      </a:lnTo>
                      <a:lnTo>
                        <a:pt x="708" y="354"/>
                      </a:lnTo>
                      <a:lnTo>
                        <a:pt x="712" y="344"/>
                      </a:lnTo>
                      <a:lnTo>
                        <a:pt x="588" y="308"/>
                      </a:lnTo>
                      <a:lnTo>
                        <a:pt x="638" y="276"/>
                      </a:lnTo>
                      <a:lnTo>
                        <a:pt x="722" y="296"/>
                      </a:lnTo>
                      <a:lnTo>
                        <a:pt x="724" y="286"/>
                      </a:lnTo>
                      <a:lnTo>
                        <a:pt x="654" y="266"/>
                      </a:lnTo>
                      <a:lnTo>
                        <a:pt x="726" y="220"/>
                      </a:lnTo>
                      <a:lnTo>
                        <a:pt x="728" y="218"/>
                      </a:lnTo>
                      <a:lnTo>
                        <a:pt x="726" y="216"/>
                      </a:lnTo>
                      <a:lnTo>
                        <a:pt x="720" y="202"/>
                      </a:lnTo>
                      <a:lnTo>
                        <a:pt x="720" y="202"/>
                      </a:lnTo>
                      <a:lnTo>
                        <a:pt x="716" y="198"/>
                      </a:lnTo>
                      <a:lnTo>
                        <a:pt x="636" y="240"/>
                      </a:lnTo>
                      <a:lnTo>
                        <a:pt x="656" y="166"/>
                      </a:lnTo>
                      <a:lnTo>
                        <a:pt x="646" y="164"/>
                      </a:lnTo>
                      <a:lnTo>
                        <a:pt x="620" y="250"/>
                      </a:lnTo>
                      <a:lnTo>
                        <a:pt x="568" y="278"/>
                      </a:lnTo>
                      <a:lnTo>
                        <a:pt x="600" y="148"/>
                      </a:lnTo>
                      <a:lnTo>
                        <a:pt x="588" y="146"/>
                      </a:lnTo>
                      <a:lnTo>
                        <a:pt x="546" y="290"/>
                      </a:lnTo>
                      <a:lnTo>
                        <a:pt x="424" y="356"/>
                      </a:lnTo>
                      <a:lnTo>
                        <a:pt x="424" y="356"/>
                      </a:lnTo>
                      <a:lnTo>
                        <a:pt x="416" y="348"/>
                      </a:lnTo>
                      <a:lnTo>
                        <a:pt x="408" y="342"/>
                      </a:lnTo>
                      <a:lnTo>
                        <a:pt x="398" y="338"/>
                      </a:lnTo>
                      <a:lnTo>
                        <a:pt x="390" y="334"/>
                      </a:lnTo>
                      <a:lnTo>
                        <a:pt x="384" y="192"/>
                      </a:lnTo>
                      <a:lnTo>
                        <a:pt x="484" y="86"/>
                      </a:lnTo>
                      <a:lnTo>
                        <a:pt x="476" y="78"/>
                      </a:lnTo>
                      <a:lnTo>
                        <a:pt x="384" y="168"/>
                      </a:lnTo>
                      <a:lnTo>
                        <a:pt x="380" y="108"/>
                      </a:lnTo>
                      <a:lnTo>
                        <a:pt x="440" y="46"/>
                      </a:lnTo>
                      <a:lnTo>
                        <a:pt x="432" y="38"/>
                      </a:lnTo>
                      <a:lnTo>
                        <a:pt x="380" y="88"/>
                      </a:lnTo>
                      <a:lnTo>
                        <a:pt x="376" y="0"/>
                      </a:lnTo>
                      <a:lnTo>
                        <a:pt x="374" y="0"/>
                      </a:lnTo>
                      <a:lnTo>
                        <a:pt x="358" y="0"/>
                      </a:lnTo>
                      <a:lnTo>
                        <a:pt x="352" y="0"/>
                      </a:lnTo>
                      <a:lnTo>
                        <a:pt x="350" y="90"/>
                      </a:lnTo>
                      <a:lnTo>
                        <a:pt x="296" y="38"/>
                      </a:lnTo>
                      <a:lnTo>
                        <a:pt x="288" y="46"/>
                      </a:lnTo>
                      <a:lnTo>
                        <a:pt x="350" y="110"/>
                      </a:lnTo>
                      <a:lnTo>
                        <a:pt x="348" y="170"/>
                      </a:lnTo>
                      <a:lnTo>
                        <a:pt x="252" y="78"/>
                      </a:lnTo>
                      <a:lnTo>
                        <a:pt x="244" y="86"/>
                      </a:lnTo>
                      <a:lnTo>
                        <a:pt x="346" y="194"/>
                      </a:lnTo>
                      <a:lnTo>
                        <a:pt x="342" y="334"/>
                      </a:lnTo>
                      <a:lnTo>
                        <a:pt x="342" y="334"/>
                      </a:lnTo>
                      <a:lnTo>
                        <a:pt x="324" y="342"/>
                      </a:lnTo>
                      <a:lnTo>
                        <a:pt x="310" y="354"/>
                      </a:lnTo>
                      <a:lnTo>
                        <a:pt x="180" y="286"/>
                      </a:lnTo>
                      <a:lnTo>
                        <a:pt x="140" y="146"/>
                      </a:lnTo>
                      <a:lnTo>
                        <a:pt x="128" y="148"/>
                      </a:lnTo>
                      <a:lnTo>
                        <a:pt x="160" y="274"/>
                      </a:lnTo>
                      <a:lnTo>
                        <a:pt x="106" y="246"/>
                      </a:lnTo>
                      <a:lnTo>
                        <a:pt x="82" y="164"/>
                      </a:lnTo>
                      <a:lnTo>
                        <a:pt x="72" y="166"/>
                      </a:lnTo>
                      <a:lnTo>
                        <a:pt x="90" y="238"/>
                      </a:lnTo>
                      <a:lnTo>
                        <a:pt x="16" y="198"/>
                      </a:lnTo>
                      <a:lnTo>
                        <a:pt x="12" y="196"/>
                      </a:lnTo>
                      <a:lnTo>
                        <a:pt x="0" y="218"/>
                      </a:lnTo>
                      <a:lnTo>
                        <a:pt x="78" y="266"/>
                      </a:lnTo>
                      <a:lnTo>
                        <a:pt x="4" y="286"/>
                      </a:lnTo>
                      <a:lnTo>
                        <a:pt x="6" y="296"/>
                      </a:lnTo>
                      <a:lnTo>
                        <a:pt x="92" y="274"/>
                      </a:lnTo>
                      <a:lnTo>
                        <a:pt x="144" y="306"/>
                      </a:lnTo>
                      <a:lnTo>
                        <a:pt x="16" y="344"/>
                      </a:lnTo>
                      <a:lnTo>
                        <a:pt x="20" y="354"/>
                      </a:lnTo>
                      <a:lnTo>
                        <a:pt x="164" y="320"/>
                      </a:lnTo>
                      <a:lnTo>
                        <a:pt x="288" y="396"/>
                      </a:lnTo>
                      <a:lnTo>
                        <a:pt x="288" y="396"/>
                      </a:lnTo>
                      <a:lnTo>
                        <a:pt x="286" y="410"/>
                      </a:lnTo>
                      <a:lnTo>
                        <a:pt x="286" y="410"/>
                      </a:lnTo>
                      <a:lnTo>
                        <a:pt x="288" y="428"/>
                      </a:lnTo>
                      <a:lnTo>
                        <a:pt x="160" y="508"/>
                      </a:lnTo>
                      <a:lnTo>
                        <a:pt x="20" y="474"/>
                      </a:lnTo>
                      <a:lnTo>
                        <a:pt x="16" y="486"/>
                      </a:lnTo>
                      <a:lnTo>
                        <a:pt x="140" y="522"/>
                      </a:lnTo>
                      <a:lnTo>
                        <a:pt x="90" y="554"/>
                      </a:lnTo>
                      <a:lnTo>
                        <a:pt x="6" y="534"/>
                      </a:lnTo>
                      <a:lnTo>
                        <a:pt x="4" y="542"/>
                      </a:lnTo>
                      <a:lnTo>
                        <a:pt x="74" y="564"/>
                      </a:lnTo>
                      <a:lnTo>
                        <a:pt x="2" y="608"/>
                      </a:lnTo>
                      <a:lnTo>
                        <a:pt x="0" y="610"/>
                      </a:lnTo>
                      <a:lnTo>
                        <a:pt x="2" y="614"/>
                      </a:lnTo>
                      <a:lnTo>
                        <a:pt x="2" y="614"/>
                      </a:lnTo>
                      <a:lnTo>
                        <a:pt x="6" y="622"/>
                      </a:lnTo>
                      <a:lnTo>
                        <a:pt x="12" y="630"/>
                      </a:lnTo>
                      <a:lnTo>
                        <a:pt x="92" y="588"/>
                      </a:lnTo>
                      <a:lnTo>
                        <a:pt x="72" y="662"/>
                      </a:lnTo>
                      <a:lnTo>
                        <a:pt x="82" y="664"/>
                      </a:lnTo>
                      <a:lnTo>
                        <a:pt x="108" y="580"/>
                      </a:lnTo>
                      <a:lnTo>
                        <a:pt x="160" y="550"/>
                      </a:lnTo>
                      <a:lnTo>
                        <a:pt x="128" y="680"/>
                      </a:lnTo>
                      <a:lnTo>
                        <a:pt x="140" y="684"/>
                      </a:lnTo>
                      <a:lnTo>
                        <a:pt x="182" y="540"/>
                      </a:lnTo>
                      <a:lnTo>
                        <a:pt x="312" y="470"/>
                      </a:lnTo>
                      <a:lnTo>
                        <a:pt x="312" y="470"/>
                      </a:lnTo>
                      <a:lnTo>
                        <a:pt x="324" y="478"/>
                      </a:lnTo>
                      <a:lnTo>
                        <a:pt x="338" y="486"/>
                      </a:lnTo>
                      <a:lnTo>
                        <a:pt x="344" y="638"/>
                      </a:lnTo>
                      <a:lnTo>
                        <a:pt x="244" y="744"/>
                      </a:lnTo>
                      <a:lnTo>
                        <a:pt x="252" y="752"/>
                      </a:lnTo>
                      <a:lnTo>
                        <a:pt x="344" y="662"/>
                      </a:lnTo>
                      <a:lnTo>
                        <a:pt x="348" y="722"/>
                      </a:lnTo>
                      <a:lnTo>
                        <a:pt x="288" y="784"/>
                      </a:lnTo>
                      <a:lnTo>
                        <a:pt x="296" y="790"/>
                      </a:lnTo>
                      <a:lnTo>
                        <a:pt x="348" y="742"/>
                      </a:lnTo>
                      <a:lnTo>
                        <a:pt x="352" y="832"/>
                      </a:lnTo>
                      <a:lnTo>
                        <a:pt x="354" y="832"/>
                      </a:lnTo>
                      <a:lnTo>
                        <a:pt x="370" y="832"/>
                      </a:lnTo>
                      <a:lnTo>
                        <a:pt x="370" y="832"/>
                      </a:lnTo>
                      <a:lnTo>
                        <a:pt x="376" y="832"/>
                      </a:lnTo>
                      <a:lnTo>
                        <a:pt x="378" y="740"/>
                      </a:lnTo>
                      <a:lnTo>
                        <a:pt x="432" y="792"/>
                      </a:lnTo>
                      <a:lnTo>
                        <a:pt x="440" y="784"/>
                      </a:lnTo>
                      <a:lnTo>
                        <a:pt x="378" y="720"/>
                      </a:lnTo>
                      <a:lnTo>
                        <a:pt x="380" y="658"/>
                      </a:lnTo>
                      <a:lnTo>
                        <a:pt x="476" y="752"/>
                      </a:lnTo>
                      <a:lnTo>
                        <a:pt x="484" y="744"/>
                      </a:lnTo>
                      <a:lnTo>
                        <a:pt x="382" y="636"/>
                      </a:lnTo>
                      <a:lnTo>
                        <a:pt x="386" y="488"/>
                      </a:lnTo>
                      <a:lnTo>
                        <a:pt x="386" y="488"/>
                      </a:lnTo>
                      <a:lnTo>
                        <a:pt x="402" y="482"/>
                      </a:lnTo>
                      <a:lnTo>
                        <a:pt x="416" y="474"/>
                      </a:lnTo>
                      <a:lnTo>
                        <a:pt x="548" y="544"/>
                      </a:lnTo>
                      <a:lnTo>
                        <a:pt x="588" y="684"/>
                      </a:lnTo>
                      <a:lnTo>
                        <a:pt x="600" y="680"/>
                      </a:lnTo>
                      <a:lnTo>
                        <a:pt x="568" y="554"/>
                      </a:lnTo>
                      <a:lnTo>
                        <a:pt x="622" y="582"/>
                      </a:lnTo>
                      <a:lnTo>
                        <a:pt x="646" y="664"/>
                      </a:lnTo>
                      <a:lnTo>
                        <a:pt x="656" y="662"/>
                      </a:lnTo>
                      <a:lnTo>
                        <a:pt x="638" y="592"/>
                      </a:lnTo>
                      <a:lnTo>
                        <a:pt x="712" y="630"/>
                      </a:lnTo>
                      <a:lnTo>
                        <a:pt x="716" y="632"/>
                      </a:lnTo>
                      <a:lnTo>
                        <a:pt x="718" y="630"/>
                      </a:lnTo>
                      <a:lnTo>
                        <a:pt x="718" y="630"/>
                      </a:lnTo>
                      <a:lnTo>
                        <a:pt x="726" y="616"/>
                      </a:lnTo>
                      <a:lnTo>
                        <a:pt x="726" y="616"/>
                      </a:lnTo>
                      <a:lnTo>
                        <a:pt x="728" y="612"/>
                      </a:lnTo>
                      <a:lnTo>
                        <a:pt x="650" y="564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8000"/>
                    </a:srgbClr>
                  </a:solidFill>
                </a:ln>
                <a:effectLst>
                  <a:glow rad="114300">
                    <a:srgbClr val="FEFFFF">
                      <a:alpha val="7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53"/>
                <p:cNvSpPr>
                  <a:spLocks noChangeAspect="1"/>
                </p:cNvSpPr>
                <p:nvPr/>
              </p:nvSpPr>
              <p:spPr bwMode="auto">
                <a:xfrm rot="19929985">
                  <a:off x="8345362" y="122250"/>
                  <a:ext cx="730152" cy="833347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6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53"/>
                <p:cNvSpPr>
                  <a:spLocks noChangeAspect="1"/>
                </p:cNvSpPr>
                <p:nvPr/>
              </p:nvSpPr>
              <p:spPr bwMode="auto">
                <a:xfrm rot="1160251">
                  <a:off x="8324628" y="3308607"/>
                  <a:ext cx="491754" cy="561254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53"/>
                <p:cNvSpPr>
                  <a:spLocks noChangeAspect="1"/>
                </p:cNvSpPr>
                <p:nvPr/>
              </p:nvSpPr>
              <p:spPr bwMode="auto">
                <a:xfrm rot="20991253">
                  <a:off x="8713407" y="888239"/>
                  <a:ext cx="384613" cy="438971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6" name="Group 56"/>
              <p:cNvGrpSpPr/>
              <p:nvPr/>
            </p:nvGrpSpPr>
            <p:grpSpPr>
              <a:xfrm>
                <a:off x="7564131" y="154734"/>
                <a:ext cx="1470366" cy="5948886"/>
                <a:chOff x="7564131" y="154734"/>
                <a:chExt cx="1470366" cy="5948886"/>
              </a:xfrm>
            </p:grpSpPr>
            <p:sp>
              <p:nvSpPr>
                <p:cNvPr id="227" name="Freeform 69"/>
                <p:cNvSpPr>
                  <a:spLocks noChangeAspect="1" noEditPoints="1"/>
                </p:cNvSpPr>
                <p:nvPr/>
              </p:nvSpPr>
              <p:spPr bwMode="auto">
                <a:xfrm rot="474405">
                  <a:off x="8001987" y="4921668"/>
                  <a:ext cx="1032510" cy="1181952"/>
                </a:xfrm>
                <a:custGeom>
                  <a:avLst/>
                  <a:gdLst>
                    <a:gd name="T0" fmla="*/ 658 w 760"/>
                    <a:gd name="T1" fmla="*/ 586 h 870"/>
                    <a:gd name="T2" fmla="*/ 728 w 760"/>
                    <a:gd name="T3" fmla="*/ 526 h 870"/>
                    <a:gd name="T4" fmla="*/ 560 w 760"/>
                    <a:gd name="T5" fmla="*/ 466 h 870"/>
                    <a:gd name="T6" fmla="*/ 502 w 760"/>
                    <a:gd name="T7" fmla="*/ 436 h 870"/>
                    <a:gd name="T8" fmla="*/ 560 w 760"/>
                    <a:gd name="T9" fmla="*/ 406 h 870"/>
                    <a:gd name="T10" fmla="*/ 728 w 760"/>
                    <a:gd name="T11" fmla="*/ 346 h 870"/>
                    <a:gd name="T12" fmla="*/ 662 w 760"/>
                    <a:gd name="T13" fmla="*/ 286 h 870"/>
                    <a:gd name="T14" fmla="*/ 688 w 760"/>
                    <a:gd name="T15" fmla="*/ 272 h 870"/>
                    <a:gd name="T16" fmla="*/ 674 w 760"/>
                    <a:gd name="T17" fmla="*/ 256 h 870"/>
                    <a:gd name="T18" fmla="*/ 648 w 760"/>
                    <a:gd name="T19" fmla="*/ 270 h 870"/>
                    <a:gd name="T20" fmla="*/ 632 w 760"/>
                    <a:gd name="T21" fmla="*/ 178 h 870"/>
                    <a:gd name="T22" fmla="*/ 496 w 760"/>
                    <a:gd name="T23" fmla="*/ 296 h 870"/>
                    <a:gd name="T24" fmla="*/ 442 w 760"/>
                    <a:gd name="T25" fmla="*/ 336 h 870"/>
                    <a:gd name="T26" fmla="*/ 444 w 760"/>
                    <a:gd name="T27" fmla="*/ 266 h 870"/>
                    <a:gd name="T28" fmla="*/ 476 w 760"/>
                    <a:gd name="T29" fmla="*/ 90 h 870"/>
                    <a:gd name="T30" fmla="*/ 392 w 760"/>
                    <a:gd name="T31" fmla="*/ 116 h 870"/>
                    <a:gd name="T32" fmla="*/ 392 w 760"/>
                    <a:gd name="T33" fmla="*/ 86 h 870"/>
                    <a:gd name="T34" fmla="*/ 372 w 760"/>
                    <a:gd name="T35" fmla="*/ 90 h 870"/>
                    <a:gd name="T36" fmla="*/ 372 w 760"/>
                    <a:gd name="T37" fmla="*/ 120 h 870"/>
                    <a:gd name="T38" fmla="*/ 282 w 760"/>
                    <a:gd name="T39" fmla="*/ 90 h 870"/>
                    <a:gd name="T40" fmla="*/ 316 w 760"/>
                    <a:gd name="T41" fmla="*/ 266 h 870"/>
                    <a:gd name="T42" fmla="*/ 322 w 760"/>
                    <a:gd name="T43" fmla="*/ 336 h 870"/>
                    <a:gd name="T44" fmla="*/ 264 w 760"/>
                    <a:gd name="T45" fmla="*/ 296 h 870"/>
                    <a:gd name="T46" fmla="*/ 128 w 760"/>
                    <a:gd name="T47" fmla="*/ 178 h 870"/>
                    <a:gd name="T48" fmla="*/ 110 w 760"/>
                    <a:gd name="T49" fmla="*/ 266 h 870"/>
                    <a:gd name="T50" fmla="*/ 84 w 760"/>
                    <a:gd name="T51" fmla="*/ 252 h 870"/>
                    <a:gd name="T52" fmla="*/ 76 w 760"/>
                    <a:gd name="T53" fmla="*/ 270 h 870"/>
                    <a:gd name="T54" fmla="*/ 102 w 760"/>
                    <a:gd name="T55" fmla="*/ 286 h 870"/>
                    <a:gd name="T56" fmla="*/ 30 w 760"/>
                    <a:gd name="T57" fmla="*/ 346 h 870"/>
                    <a:gd name="T58" fmla="*/ 200 w 760"/>
                    <a:gd name="T59" fmla="*/ 406 h 870"/>
                    <a:gd name="T60" fmla="*/ 262 w 760"/>
                    <a:gd name="T61" fmla="*/ 436 h 870"/>
                    <a:gd name="T62" fmla="*/ 200 w 760"/>
                    <a:gd name="T63" fmla="*/ 466 h 870"/>
                    <a:gd name="T64" fmla="*/ 30 w 760"/>
                    <a:gd name="T65" fmla="*/ 526 h 870"/>
                    <a:gd name="T66" fmla="*/ 98 w 760"/>
                    <a:gd name="T67" fmla="*/ 586 h 870"/>
                    <a:gd name="T68" fmla="*/ 72 w 760"/>
                    <a:gd name="T69" fmla="*/ 600 h 870"/>
                    <a:gd name="T70" fmla="*/ 84 w 760"/>
                    <a:gd name="T71" fmla="*/ 616 h 870"/>
                    <a:gd name="T72" fmla="*/ 110 w 760"/>
                    <a:gd name="T73" fmla="*/ 602 h 870"/>
                    <a:gd name="T74" fmla="*/ 128 w 760"/>
                    <a:gd name="T75" fmla="*/ 694 h 870"/>
                    <a:gd name="T76" fmla="*/ 264 w 760"/>
                    <a:gd name="T77" fmla="*/ 576 h 870"/>
                    <a:gd name="T78" fmla="*/ 322 w 760"/>
                    <a:gd name="T79" fmla="*/ 536 h 870"/>
                    <a:gd name="T80" fmla="*/ 316 w 760"/>
                    <a:gd name="T81" fmla="*/ 606 h 870"/>
                    <a:gd name="T82" fmla="*/ 282 w 760"/>
                    <a:gd name="T83" fmla="*/ 782 h 870"/>
                    <a:gd name="T84" fmla="*/ 368 w 760"/>
                    <a:gd name="T85" fmla="*/ 754 h 870"/>
                    <a:gd name="T86" fmla="*/ 368 w 760"/>
                    <a:gd name="T87" fmla="*/ 784 h 870"/>
                    <a:gd name="T88" fmla="*/ 388 w 760"/>
                    <a:gd name="T89" fmla="*/ 780 h 870"/>
                    <a:gd name="T90" fmla="*/ 388 w 760"/>
                    <a:gd name="T91" fmla="*/ 752 h 870"/>
                    <a:gd name="T92" fmla="*/ 476 w 760"/>
                    <a:gd name="T93" fmla="*/ 782 h 870"/>
                    <a:gd name="T94" fmla="*/ 444 w 760"/>
                    <a:gd name="T95" fmla="*/ 606 h 870"/>
                    <a:gd name="T96" fmla="*/ 442 w 760"/>
                    <a:gd name="T97" fmla="*/ 536 h 870"/>
                    <a:gd name="T98" fmla="*/ 496 w 760"/>
                    <a:gd name="T99" fmla="*/ 576 h 870"/>
                    <a:gd name="T100" fmla="*/ 632 w 760"/>
                    <a:gd name="T101" fmla="*/ 694 h 870"/>
                    <a:gd name="T102" fmla="*/ 650 w 760"/>
                    <a:gd name="T103" fmla="*/ 606 h 870"/>
                    <a:gd name="T104" fmla="*/ 676 w 760"/>
                    <a:gd name="T105" fmla="*/ 620 h 870"/>
                    <a:gd name="T106" fmla="*/ 682 w 760"/>
                    <a:gd name="T107" fmla="*/ 602 h 870"/>
                    <a:gd name="T108" fmla="*/ 346 w 760"/>
                    <a:gd name="T109" fmla="*/ 496 h 870"/>
                    <a:gd name="T110" fmla="*/ 418 w 760"/>
                    <a:gd name="T111" fmla="*/ 376 h 8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760" h="870">
                      <a:moveTo>
                        <a:pt x="756" y="580"/>
                      </a:moveTo>
                      <a:lnTo>
                        <a:pt x="752" y="564"/>
                      </a:lnTo>
                      <a:lnTo>
                        <a:pt x="658" y="586"/>
                      </a:lnTo>
                      <a:lnTo>
                        <a:pt x="634" y="572"/>
                      </a:lnTo>
                      <a:lnTo>
                        <a:pt x="734" y="542"/>
                      </a:lnTo>
                      <a:lnTo>
                        <a:pt x="728" y="526"/>
                      </a:lnTo>
                      <a:lnTo>
                        <a:pt x="606" y="556"/>
                      </a:lnTo>
                      <a:lnTo>
                        <a:pt x="490" y="486"/>
                      </a:lnTo>
                      <a:lnTo>
                        <a:pt x="560" y="466"/>
                      </a:lnTo>
                      <a:lnTo>
                        <a:pt x="552" y="442"/>
                      </a:lnTo>
                      <a:lnTo>
                        <a:pt x="490" y="456"/>
                      </a:lnTo>
                      <a:lnTo>
                        <a:pt x="502" y="436"/>
                      </a:lnTo>
                      <a:lnTo>
                        <a:pt x="490" y="414"/>
                      </a:lnTo>
                      <a:lnTo>
                        <a:pt x="552" y="430"/>
                      </a:lnTo>
                      <a:lnTo>
                        <a:pt x="560" y="406"/>
                      </a:lnTo>
                      <a:lnTo>
                        <a:pt x="496" y="388"/>
                      </a:lnTo>
                      <a:lnTo>
                        <a:pt x="610" y="318"/>
                      </a:lnTo>
                      <a:lnTo>
                        <a:pt x="728" y="346"/>
                      </a:lnTo>
                      <a:lnTo>
                        <a:pt x="734" y="328"/>
                      </a:lnTo>
                      <a:lnTo>
                        <a:pt x="638" y="302"/>
                      </a:lnTo>
                      <a:lnTo>
                        <a:pt x="662" y="286"/>
                      </a:lnTo>
                      <a:lnTo>
                        <a:pt x="752" y="308"/>
                      </a:lnTo>
                      <a:lnTo>
                        <a:pt x="756" y="292"/>
                      </a:lnTo>
                      <a:lnTo>
                        <a:pt x="688" y="272"/>
                      </a:lnTo>
                      <a:lnTo>
                        <a:pt x="760" y="228"/>
                      </a:lnTo>
                      <a:lnTo>
                        <a:pt x="752" y="214"/>
                      </a:lnTo>
                      <a:lnTo>
                        <a:pt x="674" y="256"/>
                      </a:lnTo>
                      <a:lnTo>
                        <a:pt x="694" y="182"/>
                      </a:lnTo>
                      <a:lnTo>
                        <a:pt x="676" y="176"/>
                      </a:lnTo>
                      <a:lnTo>
                        <a:pt x="648" y="270"/>
                      </a:lnTo>
                      <a:lnTo>
                        <a:pt x="624" y="284"/>
                      </a:lnTo>
                      <a:lnTo>
                        <a:pt x="650" y="184"/>
                      </a:lnTo>
                      <a:lnTo>
                        <a:pt x="632" y="178"/>
                      </a:lnTo>
                      <a:lnTo>
                        <a:pt x="596" y="300"/>
                      </a:lnTo>
                      <a:lnTo>
                        <a:pt x="478" y="364"/>
                      </a:lnTo>
                      <a:lnTo>
                        <a:pt x="496" y="296"/>
                      </a:lnTo>
                      <a:lnTo>
                        <a:pt x="470" y="288"/>
                      </a:lnTo>
                      <a:lnTo>
                        <a:pt x="452" y="354"/>
                      </a:lnTo>
                      <a:lnTo>
                        <a:pt x="442" y="336"/>
                      </a:lnTo>
                      <a:lnTo>
                        <a:pt x="414" y="336"/>
                      </a:lnTo>
                      <a:lnTo>
                        <a:pt x="462" y="286"/>
                      </a:lnTo>
                      <a:lnTo>
                        <a:pt x="444" y="266"/>
                      </a:lnTo>
                      <a:lnTo>
                        <a:pt x="396" y="312"/>
                      </a:lnTo>
                      <a:lnTo>
                        <a:pt x="392" y="176"/>
                      </a:lnTo>
                      <a:lnTo>
                        <a:pt x="476" y="90"/>
                      </a:lnTo>
                      <a:lnTo>
                        <a:pt x="464" y="76"/>
                      </a:lnTo>
                      <a:lnTo>
                        <a:pt x="392" y="146"/>
                      </a:lnTo>
                      <a:lnTo>
                        <a:pt x="392" y="116"/>
                      </a:lnTo>
                      <a:lnTo>
                        <a:pt x="456" y="50"/>
                      </a:lnTo>
                      <a:lnTo>
                        <a:pt x="444" y="38"/>
                      </a:lnTo>
                      <a:lnTo>
                        <a:pt x="392" y="86"/>
                      </a:lnTo>
                      <a:lnTo>
                        <a:pt x="390" y="0"/>
                      </a:lnTo>
                      <a:lnTo>
                        <a:pt x="374" y="0"/>
                      </a:lnTo>
                      <a:lnTo>
                        <a:pt x="372" y="90"/>
                      </a:lnTo>
                      <a:lnTo>
                        <a:pt x="316" y="36"/>
                      </a:lnTo>
                      <a:lnTo>
                        <a:pt x="304" y="50"/>
                      </a:lnTo>
                      <a:lnTo>
                        <a:pt x="372" y="120"/>
                      </a:lnTo>
                      <a:lnTo>
                        <a:pt x="370" y="148"/>
                      </a:lnTo>
                      <a:lnTo>
                        <a:pt x="296" y="76"/>
                      </a:lnTo>
                      <a:lnTo>
                        <a:pt x="282" y="90"/>
                      </a:lnTo>
                      <a:lnTo>
                        <a:pt x="370" y="180"/>
                      </a:lnTo>
                      <a:lnTo>
                        <a:pt x="368" y="316"/>
                      </a:lnTo>
                      <a:lnTo>
                        <a:pt x="316" y="266"/>
                      </a:lnTo>
                      <a:lnTo>
                        <a:pt x="298" y="286"/>
                      </a:lnTo>
                      <a:lnTo>
                        <a:pt x="344" y="336"/>
                      </a:lnTo>
                      <a:lnTo>
                        <a:pt x="322" y="336"/>
                      </a:lnTo>
                      <a:lnTo>
                        <a:pt x="308" y="358"/>
                      </a:lnTo>
                      <a:lnTo>
                        <a:pt x="288" y="290"/>
                      </a:lnTo>
                      <a:lnTo>
                        <a:pt x="264" y="296"/>
                      </a:lnTo>
                      <a:lnTo>
                        <a:pt x="280" y="360"/>
                      </a:lnTo>
                      <a:lnTo>
                        <a:pt x="162" y="294"/>
                      </a:lnTo>
                      <a:lnTo>
                        <a:pt x="128" y="178"/>
                      </a:lnTo>
                      <a:lnTo>
                        <a:pt x="110" y="184"/>
                      </a:lnTo>
                      <a:lnTo>
                        <a:pt x="134" y="280"/>
                      </a:lnTo>
                      <a:lnTo>
                        <a:pt x="110" y="266"/>
                      </a:lnTo>
                      <a:lnTo>
                        <a:pt x="84" y="176"/>
                      </a:lnTo>
                      <a:lnTo>
                        <a:pt x="66" y="182"/>
                      </a:lnTo>
                      <a:lnTo>
                        <a:pt x="84" y="252"/>
                      </a:lnTo>
                      <a:lnTo>
                        <a:pt x="10" y="210"/>
                      </a:lnTo>
                      <a:lnTo>
                        <a:pt x="2" y="224"/>
                      </a:lnTo>
                      <a:lnTo>
                        <a:pt x="76" y="270"/>
                      </a:lnTo>
                      <a:lnTo>
                        <a:pt x="2" y="292"/>
                      </a:lnTo>
                      <a:lnTo>
                        <a:pt x="8" y="308"/>
                      </a:lnTo>
                      <a:lnTo>
                        <a:pt x="102" y="286"/>
                      </a:lnTo>
                      <a:lnTo>
                        <a:pt x="126" y="300"/>
                      </a:lnTo>
                      <a:lnTo>
                        <a:pt x="26" y="328"/>
                      </a:lnTo>
                      <a:lnTo>
                        <a:pt x="30" y="346"/>
                      </a:lnTo>
                      <a:lnTo>
                        <a:pt x="154" y="316"/>
                      </a:lnTo>
                      <a:lnTo>
                        <a:pt x="270" y="386"/>
                      </a:lnTo>
                      <a:lnTo>
                        <a:pt x="200" y="406"/>
                      </a:lnTo>
                      <a:lnTo>
                        <a:pt x="206" y="430"/>
                      </a:lnTo>
                      <a:lnTo>
                        <a:pt x="276" y="414"/>
                      </a:lnTo>
                      <a:lnTo>
                        <a:pt x="262" y="436"/>
                      </a:lnTo>
                      <a:lnTo>
                        <a:pt x="276" y="458"/>
                      </a:lnTo>
                      <a:lnTo>
                        <a:pt x="206" y="442"/>
                      </a:lnTo>
                      <a:lnTo>
                        <a:pt x="200" y="466"/>
                      </a:lnTo>
                      <a:lnTo>
                        <a:pt x="264" y="484"/>
                      </a:lnTo>
                      <a:lnTo>
                        <a:pt x="148" y="554"/>
                      </a:lnTo>
                      <a:lnTo>
                        <a:pt x="30" y="526"/>
                      </a:lnTo>
                      <a:lnTo>
                        <a:pt x="26" y="542"/>
                      </a:lnTo>
                      <a:lnTo>
                        <a:pt x="122" y="570"/>
                      </a:lnTo>
                      <a:lnTo>
                        <a:pt x="98" y="586"/>
                      </a:lnTo>
                      <a:lnTo>
                        <a:pt x="8" y="562"/>
                      </a:lnTo>
                      <a:lnTo>
                        <a:pt x="2" y="580"/>
                      </a:lnTo>
                      <a:lnTo>
                        <a:pt x="72" y="600"/>
                      </a:lnTo>
                      <a:lnTo>
                        <a:pt x="0" y="644"/>
                      </a:lnTo>
                      <a:lnTo>
                        <a:pt x="8" y="658"/>
                      </a:lnTo>
                      <a:lnTo>
                        <a:pt x="84" y="616"/>
                      </a:lnTo>
                      <a:lnTo>
                        <a:pt x="66" y="690"/>
                      </a:lnTo>
                      <a:lnTo>
                        <a:pt x="84" y="694"/>
                      </a:lnTo>
                      <a:lnTo>
                        <a:pt x="110" y="602"/>
                      </a:lnTo>
                      <a:lnTo>
                        <a:pt x="136" y="588"/>
                      </a:lnTo>
                      <a:lnTo>
                        <a:pt x="110" y="688"/>
                      </a:lnTo>
                      <a:lnTo>
                        <a:pt x="128" y="694"/>
                      </a:lnTo>
                      <a:lnTo>
                        <a:pt x="164" y="572"/>
                      </a:lnTo>
                      <a:lnTo>
                        <a:pt x="282" y="506"/>
                      </a:lnTo>
                      <a:lnTo>
                        <a:pt x="264" y="576"/>
                      </a:lnTo>
                      <a:lnTo>
                        <a:pt x="288" y="582"/>
                      </a:lnTo>
                      <a:lnTo>
                        <a:pt x="308" y="514"/>
                      </a:lnTo>
                      <a:lnTo>
                        <a:pt x="322" y="536"/>
                      </a:lnTo>
                      <a:lnTo>
                        <a:pt x="344" y="536"/>
                      </a:lnTo>
                      <a:lnTo>
                        <a:pt x="298" y="586"/>
                      </a:lnTo>
                      <a:lnTo>
                        <a:pt x="316" y="606"/>
                      </a:lnTo>
                      <a:lnTo>
                        <a:pt x="364" y="560"/>
                      </a:lnTo>
                      <a:lnTo>
                        <a:pt x="366" y="694"/>
                      </a:lnTo>
                      <a:lnTo>
                        <a:pt x="282" y="782"/>
                      </a:lnTo>
                      <a:lnTo>
                        <a:pt x="296" y="796"/>
                      </a:lnTo>
                      <a:lnTo>
                        <a:pt x="368" y="726"/>
                      </a:lnTo>
                      <a:lnTo>
                        <a:pt x="368" y="754"/>
                      </a:lnTo>
                      <a:lnTo>
                        <a:pt x="304" y="822"/>
                      </a:lnTo>
                      <a:lnTo>
                        <a:pt x="316" y="834"/>
                      </a:lnTo>
                      <a:lnTo>
                        <a:pt x="368" y="784"/>
                      </a:lnTo>
                      <a:lnTo>
                        <a:pt x="370" y="870"/>
                      </a:lnTo>
                      <a:lnTo>
                        <a:pt x="386" y="870"/>
                      </a:lnTo>
                      <a:lnTo>
                        <a:pt x="388" y="780"/>
                      </a:lnTo>
                      <a:lnTo>
                        <a:pt x="444" y="834"/>
                      </a:lnTo>
                      <a:lnTo>
                        <a:pt x="456" y="822"/>
                      </a:lnTo>
                      <a:lnTo>
                        <a:pt x="388" y="752"/>
                      </a:lnTo>
                      <a:lnTo>
                        <a:pt x="388" y="724"/>
                      </a:lnTo>
                      <a:lnTo>
                        <a:pt x="464" y="796"/>
                      </a:lnTo>
                      <a:lnTo>
                        <a:pt x="476" y="782"/>
                      </a:lnTo>
                      <a:lnTo>
                        <a:pt x="390" y="692"/>
                      </a:lnTo>
                      <a:lnTo>
                        <a:pt x="392" y="556"/>
                      </a:lnTo>
                      <a:lnTo>
                        <a:pt x="444" y="606"/>
                      </a:lnTo>
                      <a:lnTo>
                        <a:pt x="462" y="586"/>
                      </a:lnTo>
                      <a:lnTo>
                        <a:pt x="414" y="536"/>
                      </a:lnTo>
                      <a:lnTo>
                        <a:pt x="442" y="536"/>
                      </a:lnTo>
                      <a:lnTo>
                        <a:pt x="452" y="518"/>
                      </a:lnTo>
                      <a:lnTo>
                        <a:pt x="470" y="582"/>
                      </a:lnTo>
                      <a:lnTo>
                        <a:pt x="496" y="576"/>
                      </a:lnTo>
                      <a:lnTo>
                        <a:pt x="480" y="512"/>
                      </a:lnTo>
                      <a:lnTo>
                        <a:pt x="598" y="576"/>
                      </a:lnTo>
                      <a:lnTo>
                        <a:pt x="632" y="694"/>
                      </a:lnTo>
                      <a:lnTo>
                        <a:pt x="650" y="688"/>
                      </a:lnTo>
                      <a:lnTo>
                        <a:pt x="626" y="592"/>
                      </a:lnTo>
                      <a:lnTo>
                        <a:pt x="650" y="606"/>
                      </a:lnTo>
                      <a:lnTo>
                        <a:pt x="676" y="694"/>
                      </a:lnTo>
                      <a:lnTo>
                        <a:pt x="694" y="690"/>
                      </a:lnTo>
                      <a:lnTo>
                        <a:pt x="676" y="620"/>
                      </a:lnTo>
                      <a:lnTo>
                        <a:pt x="750" y="660"/>
                      </a:lnTo>
                      <a:lnTo>
                        <a:pt x="758" y="648"/>
                      </a:lnTo>
                      <a:lnTo>
                        <a:pt x="682" y="602"/>
                      </a:lnTo>
                      <a:lnTo>
                        <a:pt x="756" y="580"/>
                      </a:lnTo>
                      <a:close/>
                      <a:moveTo>
                        <a:pt x="418" y="496"/>
                      </a:moveTo>
                      <a:lnTo>
                        <a:pt x="346" y="496"/>
                      </a:lnTo>
                      <a:lnTo>
                        <a:pt x="308" y="436"/>
                      </a:lnTo>
                      <a:lnTo>
                        <a:pt x="346" y="376"/>
                      </a:lnTo>
                      <a:lnTo>
                        <a:pt x="418" y="376"/>
                      </a:lnTo>
                      <a:lnTo>
                        <a:pt x="456" y="436"/>
                      </a:lnTo>
                      <a:lnTo>
                        <a:pt x="418" y="496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Freeform 73"/>
                <p:cNvSpPr>
                  <a:spLocks noChangeAspect="1" noEditPoints="1"/>
                </p:cNvSpPr>
                <p:nvPr/>
              </p:nvSpPr>
              <p:spPr bwMode="auto">
                <a:xfrm rot="20414437">
                  <a:off x="7564131" y="154734"/>
                  <a:ext cx="722936" cy="825205"/>
                </a:xfrm>
                <a:custGeom>
                  <a:avLst/>
                  <a:gdLst>
                    <a:gd name="T0" fmla="*/ 678 w 820"/>
                    <a:gd name="T1" fmla="*/ 610 h 936"/>
                    <a:gd name="T2" fmla="*/ 656 w 820"/>
                    <a:gd name="T3" fmla="*/ 598 h 936"/>
                    <a:gd name="T4" fmla="*/ 514 w 820"/>
                    <a:gd name="T5" fmla="*/ 512 h 936"/>
                    <a:gd name="T6" fmla="*/ 522 w 820"/>
                    <a:gd name="T7" fmla="*/ 468 h 936"/>
                    <a:gd name="T8" fmla="*/ 564 w 820"/>
                    <a:gd name="T9" fmla="*/ 414 h 936"/>
                    <a:gd name="T10" fmla="*/ 684 w 820"/>
                    <a:gd name="T11" fmla="*/ 324 h 936"/>
                    <a:gd name="T12" fmla="*/ 736 w 820"/>
                    <a:gd name="T13" fmla="*/ 292 h 936"/>
                    <a:gd name="T14" fmla="*/ 744 w 820"/>
                    <a:gd name="T15" fmla="*/ 196 h 936"/>
                    <a:gd name="T16" fmla="*/ 696 w 820"/>
                    <a:gd name="T17" fmla="*/ 198 h 936"/>
                    <a:gd name="T18" fmla="*/ 536 w 820"/>
                    <a:gd name="T19" fmla="*/ 364 h 936"/>
                    <a:gd name="T20" fmla="*/ 486 w 820"/>
                    <a:gd name="T21" fmla="*/ 384 h 936"/>
                    <a:gd name="T22" fmla="*/ 428 w 820"/>
                    <a:gd name="T23" fmla="*/ 356 h 936"/>
                    <a:gd name="T24" fmla="*/ 508 w 820"/>
                    <a:gd name="T25" fmla="*/ 92 h 936"/>
                    <a:gd name="T26" fmla="*/ 486 w 820"/>
                    <a:gd name="T27" fmla="*/ 50 h 936"/>
                    <a:gd name="T28" fmla="*/ 404 w 820"/>
                    <a:gd name="T29" fmla="*/ 0 h 936"/>
                    <a:gd name="T30" fmla="*/ 402 w 820"/>
                    <a:gd name="T31" fmla="*/ 120 h 936"/>
                    <a:gd name="T32" fmla="*/ 400 w 820"/>
                    <a:gd name="T33" fmla="*/ 184 h 936"/>
                    <a:gd name="T34" fmla="*/ 398 w 820"/>
                    <a:gd name="T35" fmla="*/ 356 h 936"/>
                    <a:gd name="T36" fmla="*/ 340 w 820"/>
                    <a:gd name="T37" fmla="*/ 382 h 936"/>
                    <a:gd name="T38" fmla="*/ 168 w 820"/>
                    <a:gd name="T39" fmla="*/ 312 h 936"/>
                    <a:gd name="T40" fmla="*/ 112 w 820"/>
                    <a:gd name="T41" fmla="*/ 280 h 936"/>
                    <a:gd name="T42" fmla="*/ 10 w 820"/>
                    <a:gd name="T43" fmla="*/ 224 h 936"/>
                    <a:gd name="T44" fmla="*/ 10 w 820"/>
                    <a:gd name="T45" fmla="*/ 324 h 936"/>
                    <a:gd name="T46" fmla="*/ 36 w 820"/>
                    <a:gd name="T47" fmla="*/ 364 h 936"/>
                    <a:gd name="T48" fmla="*/ 266 w 820"/>
                    <a:gd name="T49" fmla="*/ 398 h 936"/>
                    <a:gd name="T50" fmla="*/ 302 w 820"/>
                    <a:gd name="T51" fmla="*/ 468 h 936"/>
                    <a:gd name="T52" fmla="*/ 264 w 820"/>
                    <a:gd name="T53" fmla="*/ 532 h 936"/>
                    <a:gd name="T54" fmla="*/ 34 w 820"/>
                    <a:gd name="T55" fmla="*/ 580 h 936"/>
                    <a:gd name="T56" fmla="*/ 8 w 820"/>
                    <a:gd name="T57" fmla="*/ 620 h 936"/>
                    <a:gd name="T58" fmla="*/ 96 w 820"/>
                    <a:gd name="T59" fmla="*/ 658 h 936"/>
                    <a:gd name="T60" fmla="*/ 152 w 820"/>
                    <a:gd name="T61" fmla="*/ 628 h 936"/>
                    <a:gd name="T62" fmla="*/ 174 w 820"/>
                    <a:gd name="T63" fmla="*/ 616 h 936"/>
                    <a:gd name="T64" fmla="*/ 324 w 820"/>
                    <a:gd name="T65" fmla="*/ 532 h 936"/>
                    <a:gd name="T66" fmla="*/ 392 w 820"/>
                    <a:gd name="T67" fmla="*/ 574 h 936"/>
                    <a:gd name="T68" fmla="*/ 312 w 820"/>
                    <a:gd name="T69" fmla="*/ 842 h 936"/>
                    <a:gd name="T70" fmla="*/ 334 w 820"/>
                    <a:gd name="T71" fmla="*/ 884 h 936"/>
                    <a:gd name="T72" fmla="*/ 416 w 820"/>
                    <a:gd name="T73" fmla="*/ 936 h 936"/>
                    <a:gd name="T74" fmla="*/ 420 w 820"/>
                    <a:gd name="T75" fmla="*/ 814 h 936"/>
                    <a:gd name="T76" fmla="*/ 420 w 820"/>
                    <a:gd name="T77" fmla="*/ 750 h 936"/>
                    <a:gd name="T78" fmla="*/ 424 w 820"/>
                    <a:gd name="T79" fmla="*/ 576 h 936"/>
                    <a:gd name="T80" fmla="*/ 482 w 820"/>
                    <a:gd name="T81" fmla="*/ 552 h 936"/>
                    <a:gd name="T82" fmla="*/ 652 w 820"/>
                    <a:gd name="T83" fmla="*/ 622 h 936"/>
                    <a:gd name="T84" fmla="*/ 708 w 820"/>
                    <a:gd name="T85" fmla="*/ 654 h 936"/>
                    <a:gd name="T86" fmla="*/ 812 w 820"/>
                    <a:gd name="T87" fmla="*/ 710 h 936"/>
                    <a:gd name="T88" fmla="*/ 412 w 820"/>
                    <a:gd name="T89" fmla="*/ 546 h 936"/>
                    <a:gd name="T90" fmla="*/ 368 w 820"/>
                    <a:gd name="T91" fmla="*/ 532 h 936"/>
                    <a:gd name="T92" fmla="*/ 336 w 820"/>
                    <a:gd name="T93" fmla="*/ 482 h 936"/>
                    <a:gd name="T94" fmla="*/ 340 w 820"/>
                    <a:gd name="T95" fmla="*/ 436 h 936"/>
                    <a:gd name="T96" fmla="*/ 382 w 820"/>
                    <a:gd name="T97" fmla="*/ 394 h 936"/>
                    <a:gd name="T98" fmla="*/ 428 w 820"/>
                    <a:gd name="T99" fmla="*/ 390 h 936"/>
                    <a:gd name="T100" fmla="*/ 478 w 820"/>
                    <a:gd name="T101" fmla="*/ 424 h 936"/>
                    <a:gd name="T102" fmla="*/ 490 w 820"/>
                    <a:gd name="T103" fmla="*/ 468 h 936"/>
                    <a:gd name="T104" fmla="*/ 468 w 820"/>
                    <a:gd name="T105" fmla="*/ 522 h 936"/>
                    <a:gd name="T106" fmla="*/ 412 w 820"/>
                    <a:gd name="T107" fmla="*/ 546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0" h="936">
                      <a:moveTo>
                        <a:pt x="812" y="620"/>
                      </a:moveTo>
                      <a:lnTo>
                        <a:pt x="810" y="610"/>
                      </a:lnTo>
                      <a:lnTo>
                        <a:pt x="716" y="634"/>
                      </a:lnTo>
                      <a:lnTo>
                        <a:pt x="678" y="610"/>
                      </a:lnTo>
                      <a:lnTo>
                        <a:pt x="788" y="580"/>
                      </a:lnTo>
                      <a:lnTo>
                        <a:pt x="784" y="570"/>
                      </a:lnTo>
                      <a:lnTo>
                        <a:pt x="660" y="600"/>
                      </a:lnTo>
                      <a:lnTo>
                        <a:pt x="656" y="598"/>
                      </a:lnTo>
                      <a:lnTo>
                        <a:pt x="562" y="524"/>
                      </a:lnTo>
                      <a:lnTo>
                        <a:pt x="556" y="536"/>
                      </a:lnTo>
                      <a:lnTo>
                        <a:pt x="514" y="512"/>
                      </a:lnTo>
                      <a:lnTo>
                        <a:pt x="514" y="512"/>
                      </a:lnTo>
                      <a:lnTo>
                        <a:pt x="520" y="490"/>
                      </a:lnTo>
                      <a:lnTo>
                        <a:pt x="522" y="478"/>
                      </a:lnTo>
                      <a:lnTo>
                        <a:pt x="522" y="468"/>
                      </a:lnTo>
                      <a:lnTo>
                        <a:pt x="522" y="468"/>
                      </a:lnTo>
                      <a:lnTo>
                        <a:pt x="520" y="446"/>
                      </a:lnTo>
                      <a:lnTo>
                        <a:pt x="516" y="426"/>
                      </a:lnTo>
                      <a:lnTo>
                        <a:pt x="558" y="402"/>
                      </a:lnTo>
                      <a:lnTo>
                        <a:pt x="564" y="414"/>
                      </a:lnTo>
                      <a:lnTo>
                        <a:pt x="666" y="336"/>
                      </a:lnTo>
                      <a:lnTo>
                        <a:pt x="784" y="364"/>
                      </a:lnTo>
                      <a:lnTo>
                        <a:pt x="788" y="354"/>
                      </a:lnTo>
                      <a:lnTo>
                        <a:pt x="684" y="324"/>
                      </a:lnTo>
                      <a:lnTo>
                        <a:pt x="720" y="302"/>
                      </a:lnTo>
                      <a:lnTo>
                        <a:pt x="810" y="324"/>
                      </a:lnTo>
                      <a:lnTo>
                        <a:pt x="812" y="314"/>
                      </a:lnTo>
                      <a:lnTo>
                        <a:pt x="736" y="292"/>
                      </a:lnTo>
                      <a:lnTo>
                        <a:pt x="820" y="242"/>
                      </a:lnTo>
                      <a:lnTo>
                        <a:pt x="812" y="228"/>
                      </a:lnTo>
                      <a:lnTo>
                        <a:pt x="724" y="276"/>
                      </a:lnTo>
                      <a:lnTo>
                        <a:pt x="744" y="196"/>
                      </a:lnTo>
                      <a:lnTo>
                        <a:pt x="734" y="192"/>
                      </a:lnTo>
                      <a:lnTo>
                        <a:pt x="706" y="286"/>
                      </a:lnTo>
                      <a:lnTo>
                        <a:pt x="670" y="306"/>
                      </a:lnTo>
                      <a:lnTo>
                        <a:pt x="696" y="198"/>
                      </a:lnTo>
                      <a:lnTo>
                        <a:pt x="686" y="194"/>
                      </a:lnTo>
                      <a:lnTo>
                        <a:pt x="650" y="318"/>
                      </a:lnTo>
                      <a:lnTo>
                        <a:pt x="646" y="320"/>
                      </a:lnTo>
                      <a:lnTo>
                        <a:pt x="536" y="364"/>
                      </a:lnTo>
                      <a:lnTo>
                        <a:pt x="542" y="376"/>
                      </a:lnTo>
                      <a:lnTo>
                        <a:pt x="500" y="400"/>
                      </a:lnTo>
                      <a:lnTo>
                        <a:pt x="500" y="400"/>
                      </a:lnTo>
                      <a:lnTo>
                        <a:pt x="486" y="384"/>
                      </a:lnTo>
                      <a:lnTo>
                        <a:pt x="468" y="372"/>
                      </a:lnTo>
                      <a:lnTo>
                        <a:pt x="450" y="362"/>
                      </a:lnTo>
                      <a:lnTo>
                        <a:pt x="438" y="358"/>
                      </a:lnTo>
                      <a:lnTo>
                        <a:pt x="428" y="356"/>
                      </a:lnTo>
                      <a:lnTo>
                        <a:pt x="426" y="304"/>
                      </a:lnTo>
                      <a:lnTo>
                        <a:pt x="442" y="304"/>
                      </a:lnTo>
                      <a:lnTo>
                        <a:pt x="424" y="178"/>
                      </a:lnTo>
                      <a:lnTo>
                        <a:pt x="508" y="92"/>
                      </a:lnTo>
                      <a:lnTo>
                        <a:pt x="502" y="84"/>
                      </a:lnTo>
                      <a:lnTo>
                        <a:pt x="424" y="158"/>
                      </a:lnTo>
                      <a:lnTo>
                        <a:pt x="422" y="116"/>
                      </a:lnTo>
                      <a:lnTo>
                        <a:pt x="486" y="50"/>
                      </a:lnTo>
                      <a:lnTo>
                        <a:pt x="478" y="42"/>
                      </a:lnTo>
                      <a:lnTo>
                        <a:pt x="422" y="98"/>
                      </a:lnTo>
                      <a:lnTo>
                        <a:pt x="420" y="0"/>
                      </a:lnTo>
                      <a:lnTo>
                        <a:pt x="404" y="0"/>
                      </a:lnTo>
                      <a:lnTo>
                        <a:pt x="402" y="102"/>
                      </a:lnTo>
                      <a:lnTo>
                        <a:pt x="342" y="42"/>
                      </a:lnTo>
                      <a:lnTo>
                        <a:pt x="334" y="50"/>
                      </a:lnTo>
                      <a:lnTo>
                        <a:pt x="402" y="120"/>
                      </a:lnTo>
                      <a:lnTo>
                        <a:pt x="400" y="162"/>
                      </a:lnTo>
                      <a:lnTo>
                        <a:pt x="320" y="84"/>
                      </a:lnTo>
                      <a:lnTo>
                        <a:pt x="312" y="92"/>
                      </a:lnTo>
                      <a:lnTo>
                        <a:pt x="400" y="184"/>
                      </a:lnTo>
                      <a:lnTo>
                        <a:pt x="400" y="188"/>
                      </a:lnTo>
                      <a:lnTo>
                        <a:pt x="384" y="304"/>
                      </a:lnTo>
                      <a:lnTo>
                        <a:pt x="398" y="304"/>
                      </a:lnTo>
                      <a:lnTo>
                        <a:pt x="398" y="356"/>
                      </a:lnTo>
                      <a:lnTo>
                        <a:pt x="398" y="356"/>
                      </a:lnTo>
                      <a:lnTo>
                        <a:pt x="376" y="362"/>
                      </a:lnTo>
                      <a:lnTo>
                        <a:pt x="358" y="370"/>
                      </a:lnTo>
                      <a:lnTo>
                        <a:pt x="340" y="382"/>
                      </a:lnTo>
                      <a:lnTo>
                        <a:pt x="326" y="398"/>
                      </a:lnTo>
                      <a:lnTo>
                        <a:pt x="280" y="372"/>
                      </a:lnTo>
                      <a:lnTo>
                        <a:pt x="286" y="360"/>
                      </a:lnTo>
                      <a:lnTo>
                        <a:pt x="168" y="312"/>
                      </a:lnTo>
                      <a:lnTo>
                        <a:pt x="134" y="194"/>
                      </a:lnTo>
                      <a:lnTo>
                        <a:pt x="124" y="198"/>
                      </a:lnTo>
                      <a:lnTo>
                        <a:pt x="150" y="302"/>
                      </a:lnTo>
                      <a:lnTo>
                        <a:pt x="112" y="280"/>
                      </a:lnTo>
                      <a:lnTo>
                        <a:pt x="86" y="192"/>
                      </a:lnTo>
                      <a:lnTo>
                        <a:pt x="76" y="196"/>
                      </a:lnTo>
                      <a:lnTo>
                        <a:pt x="96" y="272"/>
                      </a:lnTo>
                      <a:lnTo>
                        <a:pt x="10" y="224"/>
                      </a:lnTo>
                      <a:lnTo>
                        <a:pt x="2" y="238"/>
                      </a:lnTo>
                      <a:lnTo>
                        <a:pt x="88" y="292"/>
                      </a:lnTo>
                      <a:lnTo>
                        <a:pt x="8" y="314"/>
                      </a:lnTo>
                      <a:lnTo>
                        <a:pt x="10" y="324"/>
                      </a:lnTo>
                      <a:lnTo>
                        <a:pt x="104" y="300"/>
                      </a:lnTo>
                      <a:lnTo>
                        <a:pt x="142" y="324"/>
                      </a:lnTo>
                      <a:lnTo>
                        <a:pt x="34" y="354"/>
                      </a:lnTo>
                      <a:lnTo>
                        <a:pt x="36" y="364"/>
                      </a:lnTo>
                      <a:lnTo>
                        <a:pt x="160" y="334"/>
                      </a:lnTo>
                      <a:lnTo>
                        <a:pt x="164" y="336"/>
                      </a:lnTo>
                      <a:lnTo>
                        <a:pt x="258" y="410"/>
                      </a:lnTo>
                      <a:lnTo>
                        <a:pt x="266" y="398"/>
                      </a:lnTo>
                      <a:lnTo>
                        <a:pt x="310" y="424"/>
                      </a:lnTo>
                      <a:lnTo>
                        <a:pt x="310" y="424"/>
                      </a:lnTo>
                      <a:lnTo>
                        <a:pt x="304" y="446"/>
                      </a:lnTo>
                      <a:lnTo>
                        <a:pt x="302" y="468"/>
                      </a:lnTo>
                      <a:lnTo>
                        <a:pt x="302" y="468"/>
                      </a:lnTo>
                      <a:lnTo>
                        <a:pt x="304" y="486"/>
                      </a:lnTo>
                      <a:lnTo>
                        <a:pt x="310" y="506"/>
                      </a:lnTo>
                      <a:lnTo>
                        <a:pt x="264" y="532"/>
                      </a:lnTo>
                      <a:lnTo>
                        <a:pt x="256" y="520"/>
                      </a:lnTo>
                      <a:lnTo>
                        <a:pt x="154" y="598"/>
                      </a:lnTo>
                      <a:lnTo>
                        <a:pt x="36" y="570"/>
                      </a:lnTo>
                      <a:lnTo>
                        <a:pt x="34" y="580"/>
                      </a:lnTo>
                      <a:lnTo>
                        <a:pt x="136" y="610"/>
                      </a:lnTo>
                      <a:lnTo>
                        <a:pt x="100" y="632"/>
                      </a:lnTo>
                      <a:lnTo>
                        <a:pt x="10" y="610"/>
                      </a:lnTo>
                      <a:lnTo>
                        <a:pt x="8" y="620"/>
                      </a:lnTo>
                      <a:lnTo>
                        <a:pt x="84" y="642"/>
                      </a:lnTo>
                      <a:lnTo>
                        <a:pt x="0" y="692"/>
                      </a:lnTo>
                      <a:lnTo>
                        <a:pt x="8" y="708"/>
                      </a:lnTo>
                      <a:lnTo>
                        <a:pt x="96" y="658"/>
                      </a:lnTo>
                      <a:lnTo>
                        <a:pt x="76" y="738"/>
                      </a:lnTo>
                      <a:lnTo>
                        <a:pt x="86" y="742"/>
                      </a:lnTo>
                      <a:lnTo>
                        <a:pt x="114" y="648"/>
                      </a:lnTo>
                      <a:lnTo>
                        <a:pt x="152" y="628"/>
                      </a:lnTo>
                      <a:lnTo>
                        <a:pt x="124" y="738"/>
                      </a:lnTo>
                      <a:lnTo>
                        <a:pt x="134" y="740"/>
                      </a:lnTo>
                      <a:lnTo>
                        <a:pt x="170" y="618"/>
                      </a:lnTo>
                      <a:lnTo>
                        <a:pt x="174" y="616"/>
                      </a:lnTo>
                      <a:lnTo>
                        <a:pt x="284" y="570"/>
                      </a:lnTo>
                      <a:lnTo>
                        <a:pt x="278" y="558"/>
                      </a:lnTo>
                      <a:lnTo>
                        <a:pt x="324" y="532"/>
                      </a:lnTo>
                      <a:lnTo>
                        <a:pt x="324" y="532"/>
                      </a:lnTo>
                      <a:lnTo>
                        <a:pt x="338" y="548"/>
                      </a:lnTo>
                      <a:lnTo>
                        <a:pt x="354" y="560"/>
                      </a:lnTo>
                      <a:lnTo>
                        <a:pt x="372" y="568"/>
                      </a:lnTo>
                      <a:lnTo>
                        <a:pt x="392" y="574"/>
                      </a:lnTo>
                      <a:lnTo>
                        <a:pt x="394" y="624"/>
                      </a:lnTo>
                      <a:lnTo>
                        <a:pt x="380" y="624"/>
                      </a:lnTo>
                      <a:lnTo>
                        <a:pt x="396" y="752"/>
                      </a:lnTo>
                      <a:lnTo>
                        <a:pt x="312" y="842"/>
                      </a:lnTo>
                      <a:lnTo>
                        <a:pt x="320" y="850"/>
                      </a:lnTo>
                      <a:lnTo>
                        <a:pt x="396" y="774"/>
                      </a:lnTo>
                      <a:lnTo>
                        <a:pt x="398" y="818"/>
                      </a:lnTo>
                      <a:lnTo>
                        <a:pt x="334" y="884"/>
                      </a:lnTo>
                      <a:lnTo>
                        <a:pt x="342" y="892"/>
                      </a:lnTo>
                      <a:lnTo>
                        <a:pt x="398" y="838"/>
                      </a:lnTo>
                      <a:lnTo>
                        <a:pt x="400" y="936"/>
                      </a:lnTo>
                      <a:lnTo>
                        <a:pt x="416" y="936"/>
                      </a:lnTo>
                      <a:lnTo>
                        <a:pt x="418" y="834"/>
                      </a:lnTo>
                      <a:lnTo>
                        <a:pt x="478" y="892"/>
                      </a:lnTo>
                      <a:lnTo>
                        <a:pt x="486" y="884"/>
                      </a:lnTo>
                      <a:lnTo>
                        <a:pt x="420" y="814"/>
                      </a:lnTo>
                      <a:lnTo>
                        <a:pt x="420" y="772"/>
                      </a:lnTo>
                      <a:lnTo>
                        <a:pt x="502" y="850"/>
                      </a:lnTo>
                      <a:lnTo>
                        <a:pt x="508" y="842"/>
                      </a:lnTo>
                      <a:lnTo>
                        <a:pt x="420" y="750"/>
                      </a:lnTo>
                      <a:lnTo>
                        <a:pt x="420" y="744"/>
                      </a:lnTo>
                      <a:lnTo>
                        <a:pt x="436" y="624"/>
                      </a:lnTo>
                      <a:lnTo>
                        <a:pt x="422" y="624"/>
                      </a:lnTo>
                      <a:lnTo>
                        <a:pt x="424" y="576"/>
                      </a:lnTo>
                      <a:lnTo>
                        <a:pt x="424" y="576"/>
                      </a:lnTo>
                      <a:lnTo>
                        <a:pt x="444" y="570"/>
                      </a:lnTo>
                      <a:lnTo>
                        <a:pt x="464" y="564"/>
                      </a:lnTo>
                      <a:lnTo>
                        <a:pt x="482" y="552"/>
                      </a:lnTo>
                      <a:lnTo>
                        <a:pt x="498" y="536"/>
                      </a:lnTo>
                      <a:lnTo>
                        <a:pt x="540" y="562"/>
                      </a:lnTo>
                      <a:lnTo>
                        <a:pt x="534" y="574"/>
                      </a:lnTo>
                      <a:lnTo>
                        <a:pt x="652" y="622"/>
                      </a:lnTo>
                      <a:lnTo>
                        <a:pt x="686" y="740"/>
                      </a:lnTo>
                      <a:lnTo>
                        <a:pt x="696" y="738"/>
                      </a:lnTo>
                      <a:lnTo>
                        <a:pt x="670" y="632"/>
                      </a:lnTo>
                      <a:lnTo>
                        <a:pt x="708" y="654"/>
                      </a:lnTo>
                      <a:lnTo>
                        <a:pt x="734" y="742"/>
                      </a:lnTo>
                      <a:lnTo>
                        <a:pt x="744" y="738"/>
                      </a:lnTo>
                      <a:lnTo>
                        <a:pt x="724" y="662"/>
                      </a:lnTo>
                      <a:lnTo>
                        <a:pt x="812" y="710"/>
                      </a:lnTo>
                      <a:lnTo>
                        <a:pt x="820" y="696"/>
                      </a:lnTo>
                      <a:lnTo>
                        <a:pt x="732" y="644"/>
                      </a:lnTo>
                      <a:lnTo>
                        <a:pt x="812" y="620"/>
                      </a:lnTo>
                      <a:close/>
                      <a:moveTo>
                        <a:pt x="412" y="546"/>
                      </a:moveTo>
                      <a:lnTo>
                        <a:pt x="412" y="546"/>
                      </a:lnTo>
                      <a:lnTo>
                        <a:pt x="396" y="544"/>
                      </a:lnTo>
                      <a:lnTo>
                        <a:pt x="382" y="540"/>
                      </a:lnTo>
                      <a:lnTo>
                        <a:pt x="368" y="532"/>
                      </a:lnTo>
                      <a:lnTo>
                        <a:pt x="358" y="522"/>
                      </a:lnTo>
                      <a:lnTo>
                        <a:pt x="348" y="510"/>
                      </a:lnTo>
                      <a:lnTo>
                        <a:pt x="340" y="498"/>
                      </a:lnTo>
                      <a:lnTo>
                        <a:pt x="336" y="482"/>
                      </a:lnTo>
                      <a:lnTo>
                        <a:pt x="334" y="468"/>
                      </a:lnTo>
                      <a:lnTo>
                        <a:pt x="334" y="468"/>
                      </a:lnTo>
                      <a:lnTo>
                        <a:pt x="336" y="452"/>
                      </a:lnTo>
                      <a:lnTo>
                        <a:pt x="340" y="436"/>
                      </a:lnTo>
                      <a:lnTo>
                        <a:pt x="348" y="424"/>
                      </a:lnTo>
                      <a:lnTo>
                        <a:pt x="358" y="412"/>
                      </a:lnTo>
                      <a:lnTo>
                        <a:pt x="368" y="402"/>
                      </a:lnTo>
                      <a:lnTo>
                        <a:pt x="382" y="394"/>
                      </a:lnTo>
                      <a:lnTo>
                        <a:pt x="396" y="390"/>
                      </a:lnTo>
                      <a:lnTo>
                        <a:pt x="412" y="388"/>
                      </a:lnTo>
                      <a:lnTo>
                        <a:pt x="412" y="388"/>
                      </a:lnTo>
                      <a:lnTo>
                        <a:pt x="428" y="390"/>
                      </a:lnTo>
                      <a:lnTo>
                        <a:pt x="442" y="394"/>
                      </a:lnTo>
                      <a:lnTo>
                        <a:pt x="456" y="402"/>
                      </a:lnTo>
                      <a:lnTo>
                        <a:pt x="468" y="412"/>
                      </a:lnTo>
                      <a:lnTo>
                        <a:pt x="478" y="424"/>
                      </a:lnTo>
                      <a:lnTo>
                        <a:pt x="484" y="436"/>
                      </a:lnTo>
                      <a:lnTo>
                        <a:pt x="490" y="452"/>
                      </a:lnTo>
                      <a:lnTo>
                        <a:pt x="490" y="468"/>
                      </a:lnTo>
                      <a:lnTo>
                        <a:pt x="490" y="468"/>
                      </a:lnTo>
                      <a:lnTo>
                        <a:pt x="490" y="482"/>
                      </a:lnTo>
                      <a:lnTo>
                        <a:pt x="484" y="498"/>
                      </a:lnTo>
                      <a:lnTo>
                        <a:pt x="478" y="510"/>
                      </a:lnTo>
                      <a:lnTo>
                        <a:pt x="468" y="522"/>
                      </a:lnTo>
                      <a:lnTo>
                        <a:pt x="456" y="532"/>
                      </a:lnTo>
                      <a:lnTo>
                        <a:pt x="442" y="540"/>
                      </a:lnTo>
                      <a:lnTo>
                        <a:pt x="428" y="544"/>
                      </a:lnTo>
                      <a:lnTo>
                        <a:pt x="412" y="546"/>
                      </a:lnTo>
                      <a:lnTo>
                        <a:pt x="412" y="546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Freeform 77"/>
                <p:cNvSpPr>
                  <a:spLocks noChangeAspect="1" noEditPoints="1"/>
                </p:cNvSpPr>
                <p:nvPr/>
              </p:nvSpPr>
              <p:spPr bwMode="auto">
                <a:xfrm rot="20957513">
                  <a:off x="7869058" y="3830515"/>
                  <a:ext cx="639682" cy="729516"/>
                </a:xfrm>
                <a:custGeom>
                  <a:avLst/>
                  <a:gdLst>
                    <a:gd name="T0" fmla="*/ 718 w 826"/>
                    <a:gd name="T1" fmla="*/ 634 h 942"/>
                    <a:gd name="T2" fmla="*/ 788 w 826"/>
                    <a:gd name="T3" fmla="*/ 570 h 942"/>
                    <a:gd name="T4" fmla="*/ 542 w 826"/>
                    <a:gd name="T5" fmla="*/ 472 h 942"/>
                    <a:gd name="T6" fmla="*/ 788 w 826"/>
                    <a:gd name="T7" fmla="*/ 376 h 942"/>
                    <a:gd name="T8" fmla="*/ 722 w 826"/>
                    <a:gd name="T9" fmla="*/ 314 h 942"/>
                    <a:gd name="T10" fmla="*/ 748 w 826"/>
                    <a:gd name="T11" fmla="*/ 298 h 942"/>
                    <a:gd name="T12" fmla="*/ 730 w 826"/>
                    <a:gd name="T13" fmla="*/ 276 h 942"/>
                    <a:gd name="T14" fmla="*/ 704 w 826"/>
                    <a:gd name="T15" fmla="*/ 290 h 942"/>
                    <a:gd name="T16" fmla="*/ 684 w 826"/>
                    <a:gd name="T17" fmla="*/ 196 h 942"/>
                    <a:gd name="T18" fmla="*/ 478 w 826"/>
                    <a:gd name="T19" fmla="*/ 360 h 942"/>
                    <a:gd name="T20" fmla="*/ 516 w 826"/>
                    <a:gd name="T21" fmla="*/ 100 h 942"/>
                    <a:gd name="T22" fmla="*/ 430 w 826"/>
                    <a:gd name="T23" fmla="*/ 124 h 942"/>
                    <a:gd name="T24" fmla="*/ 430 w 826"/>
                    <a:gd name="T25" fmla="*/ 94 h 942"/>
                    <a:gd name="T26" fmla="*/ 402 w 826"/>
                    <a:gd name="T27" fmla="*/ 98 h 942"/>
                    <a:gd name="T28" fmla="*/ 400 w 826"/>
                    <a:gd name="T29" fmla="*/ 128 h 942"/>
                    <a:gd name="T30" fmla="*/ 310 w 826"/>
                    <a:gd name="T31" fmla="*/ 100 h 942"/>
                    <a:gd name="T32" fmla="*/ 352 w 826"/>
                    <a:gd name="T33" fmla="*/ 360 h 942"/>
                    <a:gd name="T34" fmla="*/ 142 w 826"/>
                    <a:gd name="T35" fmla="*/ 196 h 942"/>
                    <a:gd name="T36" fmla="*/ 120 w 826"/>
                    <a:gd name="T37" fmla="*/ 284 h 942"/>
                    <a:gd name="T38" fmla="*/ 94 w 826"/>
                    <a:gd name="T39" fmla="*/ 270 h 942"/>
                    <a:gd name="T40" fmla="*/ 84 w 826"/>
                    <a:gd name="T41" fmla="*/ 296 h 942"/>
                    <a:gd name="T42" fmla="*/ 110 w 826"/>
                    <a:gd name="T43" fmla="*/ 312 h 942"/>
                    <a:gd name="T44" fmla="*/ 40 w 826"/>
                    <a:gd name="T45" fmla="*/ 376 h 942"/>
                    <a:gd name="T46" fmla="*/ 290 w 826"/>
                    <a:gd name="T47" fmla="*/ 472 h 942"/>
                    <a:gd name="T48" fmla="*/ 40 w 826"/>
                    <a:gd name="T49" fmla="*/ 570 h 942"/>
                    <a:gd name="T50" fmla="*/ 104 w 826"/>
                    <a:gd name="T51" fmla="*/ 632 h 942"/>
                    <a:gd name="T52" fmla="*/ 80 w 826"/>
                    <a:gd name="T53" fmla="*/ 648 h 942"/>
                    <a:gd name="T54" fmla="*/ 96 w 826"/>
                    <a:gd name="T55" fmla="*/ 670 h 942"/>
                    <a:gd name="T56" fmla="*/ 122 w 826"/>
                    <a:gd name="T57" fmla="*/ 656 h 942"/>
                    <a:gd name="T58" fmla="*/ 142 w 826"/>
                    <a:gd name="T59" fmla="*/ 748 h 942"/>
                    <a:gd name="T60" fmla="*/ 352 w 826"/>
                    <a:gd name="T61" fmla="*/ 584 h 942"/>
                    <a:gd name="T62" fmla="*/ 310 w 826"/>
                    <a:gd name="T63" fmla="*/ 846 h 942"/>
                    <a:gd name="T64" fmla="*/ 396 w 826"/>
                    <a:gd name="T65" fmla="*/ 820 h 942"/>
                    <a:gd name="T66" fmla="*/ 398 w 826"/>
                    <a:gd name="T67" fmla="*/ 850 h 942"/>
                    <a:gd name="T68" fmla="*/ 426 w 826"/>
                    <a:gd name="T69" fmla="*/ 846 h 942"/>
                    <a:gd name="T70" fmla="*/ 426 w 826"/>
                    <a:gd name="T71" fmla="*/ 816 h 942"/>
                    <a:gd name="T72" fmla="*/ 516 w 826"/>
                    <a:gd name="T73" fmla="*/ 844 h 942"/>
                    <a:gd name="T74" fmla="*/ 478 w 826"/>
                    <a:gd name="T75" fmla="*/ 584 h 942"/>
                    <a:gd name="T76" fmla="*/ 684 w 826"/>
                    <a:gd name="T77" fmla="*/ 748 h 942"/>
                    <a:gd name="T78" fmla="*/ 706 w 826"/>
                    <a:gd name="T79" fmla="*/ 660 h 942"/>
                    <a:gd name="T80" fmla="*/ 732 w 826"/>
                    <a:gd name="T81" fmla="*/ 674 h 942"/>
                    <a:gd name="T82" fmla="*/ 742 w 826"/>
                    <a:gd name="T83" fmla="*/ 648 h 942"/>
                    <a:gd name="T84" fmla="*/ 376 w 826"/>
                    <a:gd name="T85" fmla="*/ 544 h 942"/>
                    <a:gd name="T86" fmla="*/ 456 w 826"/>
                    <a:gd name="T87" fmla="*/ 400 h 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826" h="942">
                      <a:moveTo>
                        <a:pt x="818" y="628"/>
                      </a:moveTo>
                      <a:lnTo>
                        <a:pt x="814" y="610"/>
                      </a:lnTo>
                      <a:lnTo>
                        <a:pt x="718" y="634"/>
                      </a:lnTo>
                      <a:lnTo>
                        <a:pt x="690" y="616"/>
                      </a:lnTo>
                      <a:lnTo>
                        <a:pt x="792" y="588"/>
                      </a:lnTo>
                      <a:lnTo>
                        <a:pt x="788" y="570"/>
                      </a:lnTo>
                      <a:lnTo>
                        <a:pt x="662" y="600"/>
                      </a:lnTo>
                      <a:lnTo>
                        <a:pt x="518" y="514"/>
                      </a:lnTo>
                      <a:lnTo>
                        <a:pt x="542" y="472"/>
                      </a:lnTo>
                      <a:lnTo>
                        <a:pt x="520" y="436"/>
                      </a:lnTo>
                      <a:lnTo>
                        <a:pt x="668" y="346"/>
                      </a:lnTo>
                      <a:lnTo>
                        <a:pt x="788" y="376"/>
                      </a:lnTo>
                      <a:lnTo>
                        <a:pt x="792" y="358"/>
                      </a:lnTo>
                      <a:lnTo>
                        <a:pt x="694" y="330"/>
                      </a:lnTo>
                      <a:lnTo>
                        <a:pt x="722" y="314"/>
                      </a:lnTo>
                      <a:lnTo>
                        <a:pt x="814" y="336"/>
                      </a:lnTo>
                      <a:lnTo>
                        <a:pt x="818" y="318"/>
                      </a:lnTo>
                      <a:lnTo>
                        <a:pt x="748" y="298"/>
                      </a:lnTo>
                      <a:lnTo>
                        <a:pt x="826" y="250"/>
                      </a:lnTo>
                      <a:lnTo>
                        <a:pt x="814" y="228"/>
                      </a:lnTo>
                      <a:lnTo>
                        <a:pt x="730" y="276"/>
                      </a:lnTo>
                      <a:lnTo>
                        <a:pt x="750" y="200"/>
                      </a:lnTo>
                      <a:lnTo>
                        <a:pt x="732" y="196"/>
                      </a:lnTo>
                      <a:lnTo>
                        <a:pt x="704" y="290"/>
                      </a:lnTo>
                      <a:lnTo>
                        <a:pt x="676" y="306"/>
                      </a:lnTo>
                      <a:lnTo>
                        <a:pt x="702" y="202"/>
                      </a:lnTo>
                      <a:lnTo>
                        <a:pt x="684" y="196"/>
                      </a:lnTo>
                      <a:lnTo>
                        <a:pt x="648" y="320"/>
                      </a:lnTo>
                      <a:lnTo>
                        <a:pt x="502" y="400"/>
                      </a:lnTo>
                      <a:lnTo>
                        <a:pt x="478" y="360"/>
                      </a:lnTo>
                      <a:lnTo>
                        <a:pt x="434" y="360"/>
                      </a:lnTo>
                      <a:lnTo>
                        <a:pt x="432" y="188"/>
                      </a:lnTo>
                      <a:lnTo>
                        <a:pt x="516" y="100"/>
                      </a:lnTo>
                      <a:lnTo>
                        <a:pt x="504" y="86"/>
                      </a:lnTo>
                      <a:lnTo>
                        <a:pt x="430" y="158"/>
                      </a:lnTo>
                      <a:lnTo>
                        <a:pt x="430" y="124"/>
                      </a:lnTo>
                      <a:lnTo>
                        <a:pt x="494" y="58"/>
                      </a:lnTo>
                      <a:lnTo>
                        <a:pt x="482" y="46"/>
                      </a:lnTo>
                      <a:lnTo>
                        <a:pt x="430" y="94"/>
                      </a:lnTo>
                      <a:lnTo>
                        <a:pt x="428" y="0"/>
                      </a:lnTo>
                      <a:lnTo>
                        <a:pt x="402" y="0"/>
                      </a:lnTo>
                      <a:lnTo>
                        <a:pt x="402" y="98"/>
                      </a:lnTo>
                      <a:lnTo>
                        <a:pt x="346" y="44"/>
                      </a:lnTo>
                      <a:lnTo>
                        <a:pt x="332" y="58"/>
                      </a:lnTo>
                      <a:lnTo>
                        <a:pt x="400" y="128"/>
                      </a:lnTo>
                      <a:lnTo>
                        <a:pt x="400" y="160"/>
                      </a:lnTo>
                      <a:lnTo>
                        <a:pt x="324" y="86"/>
                      </a:lnTo>
                      <a:lnTo>
                        <a:pt x="310" y="100"/>
                      </a:lnTo>
                      <a:lnTo>
                        <a:pt x="400" y="192"/>
                      </a:lnTo>
                      <a:lnTo>
                        <a:pt x="396" y="360"/>
                      </a:lnTo>
                      <a:lnTo>
                        <a:pt x="352" y="360"/>
                      </a:lnTo>
                      <a:lnTo>
                        <a:pt x="332" y="398"/>
                      </a:lnTo>
                      <a:lnTo>
                        <a:pt x="178" y="314"/>
                      </a:lnTo>
                      <a:lnTo>
                        <a:pt x="142" y="196"/>
                      </a:lnTo>
                      <a:lnTo>
                        <a:pt x="124" y="202"/>
                      </a:lnTo>
                      <a:lnTo>
                        <a:pt x="150" y="300"/>
                      </a:lnTo>
                      <a:lnTo>
                        <a:pt x="120" y="284"/>
                      </a:lnTo>
                      <a:lnTo>
                        <a:pt x="94" y="194"/>
                      </a:lnTo>
                      <a:lnTo>
                        <a:pt x="78" y="200"/>
                      </a:lnTo>
                      <a:lnTo>
                        <a:pt x="94" y="270"/>
                      </a:lnTo>
                      <a:lnTo>
                        <a:pt x="14" y="226"/>
                      </a:lnTo>
                      <a:lnTo>
                        <a:pt x="2" y="246"/>
                      </a:lnTo>
                      <a:lnTo>
                        <a:pt x="84" y="296"/>
                      </a:lnTo>
                      <a:lnTo>
                        <a:pt x="10" y="318"/>
                      </a:lnTo>
                      <a:lnTo>
                        <a:pt x="14" y="336"/>
                      </a:lnTo>
                      <a:lnTo>
                        <a:pt x="110" y="312"/>
                      </a:lnTo>
                      <a:lnTo>
                        <a:pt x="136" y="328"/>
                      </a:lnTo>
                      <a:lnTo>
                        <a:pt x="34" y="358"/>
                      </a:lnTo>
                      <a:lnTo>
                        <a:pt x="40" y="376"/>
                      </a:lnTo>
                      <a:lnTo>
                        <a:pt x="164" y="346"/>
                      </a:lnTo>
                      <a:lnTo>
                        <a:pt x="312" y="434"/>
                      </a:lnTo>
                      <a:lnTo>
                        <a:pt x="290" y="472"/>
                      </a:lnTo>
                      <a:lnTo>
                        <a:pt x="310" y="508"/>
                      </a:lnTo>
                      <a:lnTo>
                        <a:pt x="160" y="598"/>
                      </a:lnTo>
                      <a:lnTo>
                        <a:pt x="40" y="570"/>
                      </a:lnTo>
                      <a:lnTo>
                        <a:pt x="34" y="588"/>
                      </a:lnTo>
                      <a:lnTo>
                        <a:pt x="132" y="616"/>
                      </a:lnTo>
                      <a:lnTo>
                        <a:pt x="104" y="632"/>
                      </a:lnTo>
                      <a:lnTo>
                        <a:pt x="14" y="610"/>
                      </a:lnTo>
                      <a:lnTo>
                        <a:pt x="10" y="628"/>
                      </a:lnTo>
                      <a:lnTo>
                        <a:pt x="80" y="648"/>
                      </a:lnTo>
                      <a:lnTo>
                        <a:pt x="0" y="696"/>
                      </a:lnTo>
                      <a:lnTo>
                        <a:pt x="12" y="716"/>
                      </a:lnTo>
                      <a:lnTo>
                        <a:pt x="96" y="670"/>
                      </a:lnTo>
                      <a:lnTo>
                        <a:pt x="78" y="746"/>
                      </a:lnTo>
                      <a:lnTo>
                        <a:pt x="94" y="750"/>
                      </a:lnTo>
                      <a:lnTo>
                        <a:pt x="122" y="656"/>
                      </a:lnTo>
                      <a:lnTo>
                        <a:pt x="150" y="640"/>
                      </a:lnTo>
                      <a:lnTo>
                        <a:pt x="124" y="744"/>
                      </a:lnTo>
                      <a:lnTo>
                        <a:pt x="142" y="748"/>
                      </a:lnTo>
                      <a:lnTo>
                        <a:pt x="178" y="624"/>
                      </a:lnTo>
                      <a:lnTo>
                        <a:pt x="328" y="542"/>
                      </a:lnTo>
                      <a:lnTo>
                        <a:pt x="352" y="584"/>
                      </a:lnTo>
                      <a:lnTo>
                        <a:pt x="392" y="584"/>
                      </a:lnTo>
                      <a:lnTo>
                        <a:pt x="396" y="756"/>
                      </a:lnTo>
                      <a:lnTo>
                        <a:pt x="310" y="846"/>
                      </a:lnTo>
                      <a:lnTo>
                        <a:pt x="324" y="858"/>
                      </a:lnTo>
                      <a:lnTo>
                        <a:pt x="396" y="788"/>
                      </a:lnTo>
                      <a:lnTo>
                        <a:pt x="396" y="820"/>
                      </a:lnTo>
                      <a:lnTo>
                        <a:pt x="332" y="888"/>
                      </a:lnTo>
                      <a:lnTo>
                        <a:pt x="346" y="900"/>
                      </a:lnTo>
                      <a:lnTo>
                        <a:pt x="398" y="850"/>
                      </a:lnTo>
                      <a:lnTo>
                        <a:pt x="400" y="942"/>
                      </a:lnTo>
                      <a:lnTo>
                        <a:pt x="424" y="942"/>
                      </a:lnTo>
                      <a:lnTo>
                        <a:pt x="426" y="846"/>
                      </a:lnTo>
                      <a:lnTo>
                        <a:pt x="482" y="900"/>
                      </a:lnTo>
                      <a:lnTo>
                        <a:pt x="494" y="888"/>
                      </a:lnTo>
                      <a:lnTo>
                        <a:pt x="426" y="816"/>
                      </a:lnTo>
                      <a:lnTo>
                        <a:pt x="426" y="784"/>
                      </a:lnTo>
                      <a:lnTo>
                        <a:pt x="504" y="858"/>
                      </a:lnTo>
                      <a:lnTo>
                        <a:pt x="516" y="844"/>
                      </a:lnTo>
                      <a:lnTo>
                        <a:pt x="428" y="752"/>
                      </a:lnTo>
                      <a:lnTo>
                        <a:pt x="430" y="584"/>
                      </a:lnTo>
                      <a:lnTo>
                        <a:pt x="478" y="584"/>
                      </a:lnTo>
                      <a:lnTo>
                        <a:pt x="500" y="548"/>
                      </a:lnTo>
                      <a:lnTo>
                        <a:pt x="650" y="630"/>
                      </a:lnTo>
                      <a:lnTo>
                        <a:pt x="684" y="748"/>
                      </a:lnTo>
                      <a:lnTo>
                        <a:pt x="702" y="744"/>
                      </a:lnTo>
                      <a:lnTo>
                        <a:pt x="678" y="646"/>
                      </a:lnTo>
                      <a:lnTo>
                        <a:pt x="706" y="660"/>
                      </a:lnTo>
                      <a:lnTo>
                        <a:pt x="732" y="750"/>
                      </a:lnTo>
                      <a:lnTo>
                        <a:pt x="750" y="746"/>
                      </a:lnTo>
                      <a:lnTo>
                        <a:pt x="732" y="674"/>
                      </a:lnTo>
                      <a:lnTo>
                        <a:pt x="812" y="720"/>
                      </a:lnTo>
                      <a:lnTo>
                        <a:pt x="826" y="698"/>
                      </a:lnTo>
                      <a:lnTo>
                        <a:pt x="742" y="648"/>
                      </a:lnTo>
                      <a:lnTo>
                        <a:pt x="818" y="628"/>
                      </a:lnTo>
                      <a:close/>
                      <a:moveTo>
                        <a:pt x="456" y="544"/>
                      </a:moveTo>
                      <a:lnTo>
                        <a:pt x="376" y="544"/>
                      </a:lnTo>
                      <a:lnTo>
                        <a:pt x="336" y="472"/>
                      </a:lnTo>
                      <a:lnTo>
                        <a:pt x="376" y="400"/>
                      </a:lnTo>
                      <a:lnTo>
                        <a:pt x="456" y="400"/>
                      </a:lnTo>
                      <a:lnTo>
                        <a:pt x="496" y="472"/>
                      </a:lnTo>
                      <a:lnTo>
                        <a:pt x="456" y="544"/>
                      </a:lnTo>
                      <a:close/>
                    </a:path>
                  </a:pathLst>
                </a:custGeom>
                <a:noFill/>
                <a:ln>
                  <a:solidFill>
                    <a:srgbClr val="FEFFFF">
                      <a:alpha val="26000"/>
                    </a:srgbClr>
                  </a:solidFill>
                </a:ln>
                <a:effectLst/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" name="Freeform 81"/>
                <p:cNvSpPr>
                  <a:spLocks noChangeAspect="1" noEditPoints="1"/>
                </p:cNvSpPr>
                <p:nvPr/>
              </p:nvSpPr>
              <p:spPr bwMode="auto">
                <a:xfrm rot="924218">
                  <a:off x="8027251" y="1799143"/>
                  <a:ext cx="766532" cy="869062"/>
                </a:xfrm>
                <a:custGeom>
                  <a:avLst/>
                  <a:gdLst>
                    <a:gd name="T0" fmla="*/ 546 w 628"/>
                    <a:gd name="T1" fmla="*/ 480 h 712"/>
                    <a:gd name="T2" fmla="*/ 598 w 628"/>
                    <a:gd name="T3" fmla="*/ 430 h 712"/>
                    <a:gd name="T4" fmla="*/ 400 w 628"/>
                    <a:gd name="T5" fmla="*/ 374 h 712"/>
                    <a:gd name="T6" fmla="*/ 402 w 628"/>
                    <a:gd name="T7" fmla="*/ 354 h 712"/>
                    <a:gd name="T8" fmla="*/ 508 w 628"/>
                    <a:gd name="T9" fmla="*/ 254 h 712"/>
                    <a:gd name="T10" fmla="*/ 524 w 628"/>
                    <a:gd name="T11" fmla="*/ 246 h 712"/>
                    <a:gd name="T12" fmla="*/ 620 w 628"/>
                    <a:gd name="T13" fmla="*/ 236 h 712"/>
                    <a:gd name="T14" fmla="*/ 620 w 628"/>
                    <a:gd name="T15" fmla="*/ 170 h 712"/>
                    <a:gd name="T16" fmla="*/ 558 w 628"/>
                    <a:gd name="T17" fmla="*/ 144 h 712"/>
                    <a:gd name="T18" fmla="*/ 532 w 628"/>
                    <a:gd name="T19" fmla="*/ 148 h 712"/>
                    <a:gd name="T20" fmla="*/ 450 w 628"/>
                    <a:gd name="T21" fmla="*/ 264 h 712"/>
                    <a:gd name="T22" fmla="*/ 360 w 628"/>
                    <a:gd name="T23" fmla="*/ 278 h 712"/>
                    <a:gd name="T24" fmla="*/ 324 w 628"/>
                    <a:gd name="T25" fmla="*/ 136 h 712"/>
                    <a:gd name="T26" fmla="*/ 324 w 628"/>
                    <a:gd name="T27" fmla="*/ 118 h 712"/>
                    <a:gd name="T28" fmla="*/ 366 w 628"/>
                    <a:gd name="T29" fmla="*/ 30 h 712"/>
                    <a:gd name="T30" fmla="*/ 308 w 628"/>
                    <a:gd name="T31" fmla="*/ 0 h 712"/>
                    <a:gd name="T32" fmla="*/ 254 w 628"/>
                    <a:gd name="T33" fmla="*/ 36 h 712"/>
                    <a:gd name="T34" fmla="*/ 244 w 628"/>
                    <a:gd name="T35" fmla="*/ 62 h 712"/>
                    <a:gd name="T36" fmla="*/ 304 w 628"/>
                    <a:gd name="T37" fmla="*/ 190 h 712"/>
                    <a:gd name="T38" fmla="*/ 272 w 628"/>
                    <a:gd name="T39" fmla="*/ 278 h 712"/>
                    <a:gd name="T40" fmla="*/ 130 w 628"/>
                    <a:gd name="T41" fmla="*/ 234 h 712"/>
                    <a:gd name="T42" fmla="*/ 114 w 628"/>
                    <a:gd name="T43" fmla="*/ 226 h 712"/>
                    <a:gd name="T44" fmla="*/ 58 w 628"/>
                    <a:gd name="T45" fmla="*/ 146 h 712"/>
                    <a:gd name="T46" fmla="*/ 0 w 628"/>
                    <a:gd name="T47" fmla="*/ 180 h 712"/>
                    <a:gd name="T48" fmla="*/ 8 w 628"/>
                    <a:gd name="T49" fmla="*/ 246 h 712"/>
                    <a:gd name="T50" fmla="*/ 26 w 628"/>
                    <a:gd name="T51" fmla="*/ 268 h 712"/>
                    <a:gd name="T52" fmla="*/ 166 w 628"/>
                    <a:gd name="T53" fmla="*/ 280 h 712"/>
                    <a:gd name="T54" fmla="*/ 228 w 628"/>
                    <a:gd name="T55" fmla="*/ 354 h 712"/>
                    <a:gd name="T56" fmla="*/ 162 w 628"/>
                    <a:gd name="T57" fmla="*/ 426 h 712"/>
                    <a:gd name="T58" fmla="*/ 26 w 628"/>
                    <a:gd name="T59" fmla="*/ 440 h 712"/>
                    <a:gd name="T60" fmla="*/ 8 w 628"/>
                    <a:gd name="T61" fmla="*/ 462 h 712"/>
                    <a:gd name="T62" fmla="*/ 0 w 628"/>
                    <a:gd name="T63" fmla="*/ 526 h 712"/>
                    <a:gd name="T64" fmla="*/ 58 w 628"/>
                    <a:gd name="T65" fmla="*/ 562 h 712"/>
                    <a:gd name="T66" fmla="*/ 114 w 628"/>
                    <a:gd name="T67" fmla="*/ 478 h 712"/>
                    <a:gd name="T68" fmla="*/ 132 w 628"/>
                    <a:gd name="T69" fmla="*/ 468 h 712"/>
                    <a:gd name="T70" fmla="*/ 256 w 628"/>
                    <a:gd name="T71" fmla="*/ 418 h 712"/>
                    <a:gd name="T72" fmla="*/ 300 w 628"/>
                    <a:gd name="T73" fmla="*/ 522 h 712"/>
                    <a:gd name="T74" fmla="*/ 244 w 628"/>
                    <a:gd name="T75" fmla="*/ 646 h 712"/>
                    <a:gd name="T76" fmla="*/ 254 w 628"/>
                    <a:gd name="T77" fmla="*/ 672 h 712"/>
                    <a:gd name="T78" fmla="*/ 304 w 628"/>
                    <a:gd name="T79" fmla="*/ 712 h 712"/>
                    <a:gd name="T80" fmla="*/ 366 w 628"/>
                    <a:gd name="T81" fmla="*/ 678 h 712"/>
                    <a:gd name="T82" fmla="*/ 322 w 628"/>
                    <a:gd name="T83" fmla="*/ 588 h 712"/>
                    <a:gd name="T84" fmla="*/ 322 w 628"/>
                    <a:gd name="T85" fmla="*/ 568 h 712"/>
                    <a:gd name="T86" fmla="*/ 340 w 628"/>
                    <a:gd name="T87" fmla="*/ 438 h 712"/>
                    <a:gd name="T88" fmla="*/ 452 w 628"/>
                    <a:gd name="T89" fmla="*/ 448 h 712"/>
                    <a:gd name="T90" fmla="*/ 532 w 628"/>
                    <a:gd name="T91" fmla="*/ 560 h 712"/>
                    <a:gd name="T92" fmla="*/ 558 w 628"/>
                    <a:gd name="T93" fmla="*/ 564 h 712"/>
                    <a:gd name="T94" fmla="*/ 618 w 628"/>
                    <a:gd name="T95" fmla="*/ 540 h 712"/>
                    <a:gd name="T96" fmla="*/ 620 w 628"/>
                    <a:gd name="T97" fmla="*/ 470 h 712"/>
                    <a:gd name="T98" fmla="*/ 304 w 628"/>
                    <a:gd name="T99" fmla="*/ 408 h 712"/>
                    <a:gd name="T100" fmla="*/ 276 w 628"/>
                    <a:gd name="T101" fmla="*/ 394 h 712"/>
                    <a:gd name="T102" fmla="*/ 260 w 628"/>
                    <a:gd name="T103" fmla="*/ 364 h 712"/>
                    <a:gd name="T104" fmla="*/ 260 w 628"/>
                    <a:gd name="T105" fmla="*/ 342 h 712"/>
                    <a:gd name="T106" fmla="*/ 276 w 628"/>
                    <a:gd name="T107" fmla="*/ 314 h 712"/>
                    <a:gd name="T108" fmla="*/ 304 w 628"/>
                    <a:gd name="T109" fmla="*/ 300 h 712"/>
                    <a:gd name="T110" fmla="*/ 326 w 628"/>
                    <a:gd name="T111" fmla="*/ 300 h 712"/>
                    <a:gd name="T112" fmla="*/ 354 w 628"/>
                    <a:gd name="T113" fmla="*/ 314 h 712"/>
                    <a:gd name="T114" fmla="*/ 370 w 628"/>
                    <a:gd name="T115" fmla="*/ 342 h 712"/>
                    <a:gd name="T116" fmla="*/ 370 w 628"/>
                    <a:gd name="T117" fmla="*/ 364 h 712"/>
                    <a:gd name="T118" fmla="*/ 354 w 628"/>
                    <a:gd name="T119" fmla="*/ 394 h 712"/>
                    <a:gd name="T120" fmla="*/ 326 w 628"/>
                    <a:gd name="T121" fmla="*/ 408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28" h="712">
                      <a:moveTo>
                        <a:pt x="620" y="470"/>
                      </a:moveTo>
                      <a:lnTo>
                        <a:pt x="618" y="462"/>
                      </a:lnTo>
                      <a:lnTo>
                        <a:pt x="546" y="480"/>
                      </a:lnTo>
                      <a:lnTo>
                        <a:pt x="520" y="464"/>
                      </a:lnTo>
                      <a:lnTo>
                        <a:pt x="602" y="440"/>
                      </a:lnTo>
                      <a:lnTo>
                        <a:pt x="598" y="430"/>
                      </a:lnTo>
                      <a:lnTo>
                        <a:pt x="504" y="454"/>
                      </a:lnTo>
                      <a:lnTo>
                        <a:pt x="460" y="428"/>
                      </a:lnTo>
                      <a:lnTo>
                        <a:pt x="400" y="374"/>
                      </a:lnTo>
                      <a:lnTo>
                        <a:pt x="400" y="374"/>
                      </a:lnTo>
                      <a:lnTo>
                        <a:pt x="402" y="354"/>
                      </a:lnTo>
                      <a:lnTo>
                        <a:pt x="402" y="354"/>
                      </a:lnTo>
                      <a:lnTo>
                        <a:pt x="402" y="338"/>
                      </a:lnTo>
                      <a:lnTo>
                        <a:pt x="464" y="282"/>
                      </a:lnTo>
                      <a:lnTo>
                        <a:pt x="508" y="254"/>
                      </a:lnTo>
                      <a:lnTo>
                        <a:pt x="598" y="278"/>
                      </a:lnTo>
                      <a:lnTo>
                        <a:pt x="602" y="268"/>
                      </a:lnTo>
                      <a:lnTo>
                        <a:pt x="524" y="246"/>
                      </a:lnTo>
                      <a:lnTo>
                        <a:pt x="550" y="230"/>
                      </a:lnTo>
                      <a:lnTo>
                        <a:pt x="618" y="246"/>
                      </a:lnTo>
                      <a:lnTo>
                        <a:pt x="620" y="236"/>
                      </a:lnTo>
                      <a:lnTo>
                        <a:pt x="564" y="220"/>
                      </a:lnTo>
                      <a:lnTo>
                        <a:pt x="628" y="182"/>
                      </a:lnTo>
                      <a:lnTo>
                        <a:pt x="620" y="170"/>
                      </a:lnTo>
                      <a:lnTo>
                        <a:pt x="554" y="206"/>
                      </a:lnTo>
                      <a:lnTo>
                        <a:pt x="568" y="146"/>
                      </a:lnTo>
                      <a:lnTo>
                        <a:pt x="558" y="144"/>
                      </a:lnTo>
                      <a:lnTo>
                        <a:pt x="538" y="214"/>
                      </a:lnTo>
                      <a:lnTo>
                        <a:pt x="512" y="230"/>
                      </a:lnTo>
                      <a:lnTo>
                        <a:pt x="532" y="148"/>
                      </a:lnTo>
                      <a:lnTo>
                        <a:pt x="522" y="144"/>
                      </a:lnTo>
                      <a:lnTo>
                        <a:pt x="494" y="238"/>
                      </a:lnTo>
                      <a:lnTo>
                        <a:pt x="450" y="264"/>
                      </a:lnTo>
                      <a:lnTo>
                        <a:pt x="374" y="288"/>
                      </a:lnTo>
                      <a:lnTo>
                        <a:pt x="374" y="288"/>
                      </a:lnTo>
                      <a:lnTo>
                        <a:pt x="360" y="278"/>
                      </a:lnTo>
                      <a:lnTo>
                        <a:pt x="344" y="272"/>
                      </a:lnTo>
                      <a:lnTo>
                        <a:pt x="326" y="186"/>
                      </a:lnTo>
                      <a:lnTo>
                        <a:pt x="324" y="136"/>
                      </a:lnTo>
                      <a:lnTo>
                        <a:pt x="390" y="68"/>
                      </a:lnTo>
                      <a:lnTo>
                        <a:pt x="382" y="62"/>
                      </a:lnTo>
                      <a:lnTo>
                        <a:pt x="324" y="118"/>
                      </a:lnTo>
                      <a:lnTo>
                        <a:pt x="324" y="86"/>
                      </a:lnTo>
                      <a:lnTo>
                        <a:pt x="372" y="36"/>
                      </a:lnTo>
                      <a:lnTo>
                        <a:pt x="366" y="30"/>
                      </a:lnTo>
                      <a:lnTo>
                        <a:pt x="324" y="72"/>
                      </a:lnTo>
                      <a:lnTo>
                        <a:pt x="322" y="0"/>
                      </a:lnTo>
                      <a:lnTo>
                        <a:pt x="308" y="0"/>
                      </a:lnTo>
                      <a:lnTo>
                        <a:pt x="306" y="74"/>
                      </a:lnTo>
                      <a:lnTo>
                        <a:pt x="260" y="30"/>
                      </a:lnTo>
                      <a:lnTo>
                        <a:pt x="254" y="36"/>
                      </a:lnTo>
                      <a:lnTo>
                        <a:pt x="306" y="90"/>
                      </a:lnTo>
                      <a:lnTo>
                        <a:pt x="304" y="120"/>
                      </a:lnTo>
                      <a:lnTo>
                        <a:pt x="244" y="62"/>
                      </a:lnTo>
                      <a:lnTo>
                        <a:pt x="236" y="68"/>
                      </a:lnTo>
                      <a:lnTo>
                        <a:pt x="304" y="138"/>
                      </a:lnTo>
                      <a:lnTo>
                        <a:pt x="304" y="190"/>
                      </a:lnTo>
                      <a:lnTo>
                        <a:pt x="286" y="270"/>
                      </a:lnTo>
                      <a:lnTo>
                        <a:pt x="286" y="270"/>
                      </a:lnTo>
                      <a:lnTo>
                        <a:pt x="272" y="278"/>
                      </a:lnTo>
                      <a:lnTo>
                        <a:pt x="258" y="286"/>
                      </a:lnTo>
                      <a:lnTo>
                        <a:pt x="174" y="260"/>
                      </a:lnTo>
                      <a:lnTo>
                        <a:pt x="130" y="234"/>
                      </a:lnTo>
                      <a:lnTo>
                        <a:pt x="104" y="144"/>
                      </a:lnTo>
                      <a:lnTo>
                        <a:pt x="94" y="148"/>
                      </a:lnTo>
                      <a:lnTo>
                        <a:pt x="114" y="226"/>
                      </a:lnTo>
                      <a:lnTo>
                        <a:pt x="86" y="212"/>
                      </a:lnTo>
                      <a:lnTo>
                        <a:pt x="68" y="144"/>
                      </a:lnTo>
                      <a:lnTo>
                        <a:pt x="58" y="146"/>
                      </a:lnTo>
                      <a:lnTo>
                        <a:pt x="72" y="204"/>
                      </a:lnTo>
                      <a:lnTo>
                        <a:pt x="8" y="168"/>
                      </a:lnTo>
                      <a:lnTo>
                        <a:pt x="0" y="180"/>
                      </a:lnTo>
                      <a:lnTo>
                        <a:pt x="66" y="220"/>
                      </a:lnTo>
                      <a:lnTo>
                        <a:pt x="6" y="236"/>
                      </a:lnTo>
                      <a:lnTo>
                        <a:pt x="8" y="246"/>
                      </a:lnTo>
                      <a:lnTo>
                        <a:pt x="80" y="228"/>
                      </a:lnTo>
                      <a:lnTo>
                        <a:pt x="106" y="244"/>
                      </a:lnTo>
                      <a:lnTo>
                        <a:pt x="26" y="268"/>
                      </a:lnTo>
                      <a:lnTo>
                        <a:pt x="28" y="278"/>
                      </a:lnTo>
                      <a:lnTo>
                        <a:pt x="122" y="254"/>
                      </a:lnTo>
                      <a:lnTo>
                        <a:pt x="166" y="280"/>
                      </a:lnTo>
                      <a:lnTo>
                        <a:pt x="228" y="336"/>
                      </a:lnTo>
                      <a:lnTo>
                        <a:pt x="228" y="336"/>
                      </a:lnTo>
                      <a:lnTo>
                        <a:pt x="228" y="354"/>
                      </a:lnTo>
                      <a:lnTo>
                        <a:pt x="228" y="354"/>
                      </a:lnTo>
                      <a:lnTo>
                        <a:pt x="228" y="366"/>
                      </a:lnTo>
                      <a:lnTo>
                        <a:pt x="162" y="426"/>
                      </a:lnTo>
                      <a:lnTo>
                        <a:pt x="118" y="452"/>
                      </a:lnTo>
                      <a:lnTo>
                        <a:pt x="28" y="430"/>
                      </a:lnTo>
                      <a:lnTo>
                        <a:pt x="26" y="440"/>
                      </a:lnTo>
                      <a:lnTo>
                        <a:pt x="102" y="462"/>
                      </a:lnTo>
                      <a:lnTo>
                        <a:pt x="76" y="478"/>
                      </a:lnTo>
                      <a:lnTo>
                        <a:pt x="8" y="462"/>
                      </a:lnTo>
                      <a:lnTo>
                        <a:pt x="6" y="470"/>
                      </a:lnTo>
                      <a:lnTo>
                        <a:pt x="62" y="488"/>
                      </a:lnTo>
                      <a:lnTo>
                        <a:pt x="0" y="526"/>
                      </a:lnTo>
                      <a:lnTo>
                        <a:pt x="6" y="538"/>
                      </a:lnTo>
                      <a:lnTo>
                        <a:pt x="74" y="500"/>
                      </a:lnTo>
                      <a:lnTo>
                        <a:pt x="58" y="562"/>
                      </a:lnTo>
                      <a:lnTo>
                        <a:pt x="68" y="564"/>
                      </a:lnTo>
                      <a:lnTo>
                        <a:pt x="88" y="492"/>
                      </a:lnTo>
                      <a:lnTo>
                        <a:pt x="114" y="478"/>
                      </a:lnTo>
                      <a:lnTo>
                        <a:pt x="94" y="560"/>
                      </a:lnTo>
                      <a:lnTo>
                        <a:pt x="104" y="562"/>
                      </a:lnTo>
                      <a:lnTo>
                        <a:pt x="132" y="468"/>
                      </a:lnTo>
                      <a:lnTo>
                        <a:pt x="176" y="444"/>
                      </a:lnTo>
                      <a:lnTo>
                        <a:pt x="256" y="418"/>
                      </a:lnTo>
                      <a:lnTo>
                        <a:pt x="256" y="418"/>
                      </a:lnTo>
                      <a:lnTo>
                        <a:pt x="268" y="428"/>
                      </a:lnTo>
                      <a:lnTo>
                        <a:pt x="282" y="436"/>
                      </a:lnTo>
                      <a:lnTo>
                        <a:pt x="300" y="522"/>
                      </a:lnTo>
                      <a:lnTo>
                        <a:pt x="302" y="572"/>
                      </a:lnTo>
                      <a:lnTo>
                        <a:pt x="236" y="640"/>
                      </a:lnTo>
                      <a:lnTo>
                        <a:pt x="244" y="646"/>
                      </a:lnTo>
                      <a:lnTo>
                        <a:pt x="302" y="590"/>
                      </a:lnTo>
                      <a:lnTo>
                        <a:pt x="302" y="620"/>
                      </a:lnTo>
                      <a:lnTo>
                        <a:pt x="254" y="672"/>
                      </a:lnTo>
                      <a:lnTo>
                        <a:pt x="260" y="678"/>
                      </a:lnTo>
                      <a:lnTo>
                        <a:pt x="304" y="638"/>
                      </a:lnTo>
                      <a:lnTo>
                        <a:pt x="304" y="712"/>
                      </a:lnTo>
                      <a:lnTo>
                        <a:pt x="320" y="712"/>
                      </a:lnTo>
                      <a:lnTo>
                        <a:pt x="320" y="636"/>
                      </a:lnTo>
                      <a:lnTo>
                        <a:pt x="366" y="678"/>
                      </a:lnTo>
                      <a:lnTo>
                        <a:pt x="372" y="672"/>
                      </a:lnTo>
                      <a:lnTo>
                        <a:pt x="320" y="618"/>
                      </a:lnTo>
                      <a:lnTo>
                        <a:pt x="322" y="588"/>
                      </a:lnTo>
                      <a:lnTo>
                        <a:pt x="382" y="646"/>
                      </a:lnTo>
                      <a:lnTo>
                        <a:pt x="390" y="640"/>
                      </a:lnTo>
                      <a:lnTo>
                        <a:pt x="322" y="568"/>
                      </a:lnTo>
                      <a:lnTo>
                        <a:pt x="322" y="518"/>
                      </a:lnTo>
                      <a:lnTo>
                        <a:pt x="340" y="438"/>
                      </a:lnTo>
                      <a:lnTo>
                        <a:pt x="340" y="438"/>
                      </a:lnTo>
                      <a:lnTo>
                        <a:pt x="356" y="432"/>
                      </a:lnTo>
                      <a:lnTo>
                        <a:pt x="370" y="422"/>
                      </a:lnTo>
                      <a:lnTo>
                        <a:pt x="452" y="448"/>
                      </a:lnTo>
                      <a:lnTo>
                        <a:pt x="496" y="472"/>
                      </a:lnTo>
                      <a:lnTo>
                        <a:pt x="522" y="562"/>
                      </a:lnTo>
                      <a:lnTo>
                        <a:pt x="532" y="560"/>
                      </a:lnTo>
                      <a:lnTo>
                        <a:pt x="512" y="482"/>
                      </a:lnTo>
                      <a:lnTo>
                        <a:pt x="540" y="496"/>
                      </a:lnTo>
                      <a:lnTo>
                        <a:pt x="558" y="564"/>
                      </a:lnTo>
                      <a:lnTo>
                        <a:pt x="568" y="562"/>
                      </a:lnTo>
                      <a:lnTo>
                        <a:pt x="554" y="504"/>
                      </a:lnTo>
                      <a:lnTo>
                        <a:pt x="618" y="540"/>
                      </a:lnTo>
                      <a:lnTo>
                        <a:pt x="626" y="528"/>
                      </a:lnTo>
                      <a:lnTo>
                        <a:pt x="560" y="488"/>
                      </a:lnTo>
                      <a:lnTo>
                        <a:pt x="620" y="470"/>
                      </a:lnTo>
                      <a:close/>
                      <a:moveTo>
                        <a:pt x="314" y="410"/>
                      </a:moveTo>
                      <a:lnTo>
                        <a:pt x="314" y="410"/>
                      </a:lnTo>
                      <a:lnTo>
                        <a:pt x="304" y="408"/>
                      </a:lnTo>
                      <a:lnTo>
                        <a:pt x="294" y="406"/>
                      </a:lnTo>
                      <a:lnTo>
                        <a:pt x="284" y="400"/>
                      </a:lnTo>
                      <a:lnTo>
                        <a:pt x="276" y="394"/>
                      </a:lnTo>
                      <a:lnTo>
                        <a:pt x="268" y="384"/>
                      </a:lnTo>
                      <a:lnTo>
                        <a:pt x="264" y="376"/>
                      </a:lnTo>
                      <a:lnTo>
                        <a:pt x="260" y="364"/>
                      </a:lnTo>
                      <a:lnTo>
                        <a:pt x="260" y="354"/>
                      </a:lnTo>
                      <a:lnTo>
                        <a:pt x="260" y="354"/>
                      </a:lnTo>
                      <a:lnTo>
                        <a:pt x="260" y="342"/>
                      </a:lnTo>
                      <a:lnTo>
                        <a:pt x="264" y="332"/>
                      </a:lnTo>
                      <a:lnTo>
                        <a:pt x="268" y="322"/>
                      </a:lnTo>
                      <a:lnTo>
                        <a:pt x="276" y="314"/>
                      </a:lnTo>
                      <a:lnTo>
                        <a:pt x="284" y="308"/>
                      </a:lnTo>
                      <a:lnTo>
                        <a:pt x="294" y="302"/>
                      </a:lnTo>
                      <a:lnTo>
                        <a:pt x="304" y="300"/>
                      </a:lnTo>
                      <a:lnTo>
                        <a:pt x="314" y="298"/>
                      </a:lnTo>
                      <a:lnTo>
                        <a:pt x="314" y="298"/>
                      </a:lnTo>
                      <a:lnTo>
                        <a:pt x="326" y="300"/>
                      </a:lnTo>
                      <a:lnTo>
                        <a:pt x="336" y="302"/>
                      </a:lnTo>
                      <a:lnTo>
                        <a:pt x="346" y="308"/>
                      </a:lnTo>
                      <a:lnTo>
                        <a:pt x="354" y="314"/>
                      </a:lnTo>
                      <a:lnTo>
                        <a:pt x="362" y="322"/>
                      </a:lnTo>
                      <a:lnTo>
                        <a:pt x="366" y="332"/>
                      </a:lnTo>
                      <a:lnTo>
                        <a:pt x="370" y="342"/>
                      </a:lnTo>
                      <a:lnTo>
                        <a:pt x="370" y="354"/>
                      </a:lnTo>
                      <a:lnTo>
                        <a:pt x="370" y="354"/>
                      </a:lnTo>
                      <a:lnTo>
                        <a:pt x="370" y="364"/>
                      </a:lnTo>
                      <a:lnTo>
                        <a:pt x="366" y="376"/>
                      </a:lnTo>
                      <a:lnTo>
                        <a:pt x="362" y="384"/>
                      </a:lnTo>
                      <a:lnTo>
                        <a:pt x="354" y="394"/>
                      </a:lnTo>
                      <a:lnTo>
                        <a:pt x="346" y="400"/>
                      </a:lnTo>
                      <a:lnTo>
                        <a:pt x="336" y="406"/>
                      </a:lnTo>
                      <a:lnTo>
                        <a:pt x="326" y="408"/>
                      </a:lnTo>
                      <a:lnTo>
                        <a:pt x="314" y="410"/>
                      </a:lnTo>
                      <a:lnTo>
                        <a:pt x="314" y="41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21" name="Freeform 8"/>
            <p:cNvSpPr>
              <a:spLocks noChangeAspect="1" noEditPoints="1"/>
            </p:cNvSpPr>
            <p:nvPr/>
          </p:nvSpPr>
          <p:spPr bwMode="auto">
            <a:xfrm>
              <a:off x="8267911" y="2855927"/>
              <a:ext cx="865764" cy="1172389"/>
            </a:xfrm>
            <a:custGeom>
              <a:avLst/>
              <a:gdLst>
                <a:gd name="T0" fmla="*/ 562 w 672"/>
                <a:gd name="T1" fmla="*/ 532 h 910"/>
                <a:gd name="T2" fmla="*/ 624 w 672"/>
                <a:gd name="T3" fmla="*/ 522 h 910"/>
                <a:gd name="T4" fmla="*/ 640 w 672"/>
                <a:gd name="T5" fmla="*/ 514 h 910"/>
                <a:gd name="T6" fmla="*/ 636 w 672"/>
                <a:gd name="T7" fmla="*/ 502 h 910"/>
                <a:gd name="T8" fmla="*/ 594 w 672"/>
                <a:gd name="T9" fmla="*/ 460 h 910"/>
                <a:gd name="T10" fmla="*/ 588 w 672"/>
                <a:gd name="T11" fmla="*/ 422 h 910"/>
                <a:gd name="T12" fmla="*/ 610 w 672"/>
                <a:gd name="T13" fmla="*/ 364 h 910"/>
                <a:gd name="T14" fmla="*/ 614 w 672"/>
                <a:gd name="T15" fmla="*/ 352 h 910"/>
                <a:gd name="T16" fmla="*/ 604 w 672"/>
                <a:gd name="T17" fmla="*/ 342 h 910"/>
                <a:gd name="T18" fmla="*/ 560 w 672"/>
                <a:gd name="T19" fmla="*/ 374 h 910"/>
                <a:gd name="T20" fmla="*/ 672 w 672"/>
                <a:gd name="T21" fmla="*/ 156 h 910"/>
                <a:gd name="T22" fmla="*/ 672 w 672"/>
                <a:gd name="T23" fmla="*/ 104 h 910"/>
                <a:gd name="T24" fmla="*/ 644 w 672"/>
                <a:gd name="T25" fmla="*/ 0 h 910"/>
                <a:gd name="T26" fmla="*/ 596 w 672"/>
                <a:gd name="T27" fmla="*/ 120 h 910"/>
                <a:gd name="T28" fmla="*/ 570 w 672"/>
                <a:gd name="T29" fmla="*/ 182 h 910"/>
                <a:gd name="T30" fmla="*/ 476 w 672"/>
                <a:gd name="T31" fmla="*/ 342 h 910"/>
                <a:gd name="T32" fmla="*/ 468 w 672"/>
                <a:gd name="T33" fmla="*/ 296 h 910"/>
                <a:gd name="T34" fmla="*/ 468 w 672"/>
                <a:gd name="T35" fmla="*/ 294 h 910"/>
                <a:gd name="T36" fmla="*/ 468 w 672"/>
                <a:gd name="T37" fmla="*/ 290 h 910"/>
                <a:gd name="T38" fmla="*/ 464 w 672"/>
                <a:gd name="T39" fmla="*/ 288 h 910"/>
                <a:gd name="T40" fmla="*/ 460 w 672"/>
                <a:gd name="T41" fmla="*/ 288 h 910"/>
                <a:gd name="T42" fmla="*/ 450 w 672"/>
                <a:gd name="T43" fmla="*/ 288 h 910"/>
                <a:gd name="T44" fmla="*/ 444 w 672"/>
                <a:gd name="T45" fmla="*/ 300 h 910"/>
                <a:gd name="T46" fmla="*/ 450 w 672"/>
                <a:gd name="T47" fmla="*/ 346 h 910"/>
                <a:gd name="T48" fmla="*/ 320 w 672"/>
                <a:gd name="T49" fmla="*/ 90 h 910"/>
                <a:gd name="T50" fmla="*/ 276 w 672"/>
                <a:gd name="T51" fmla="*/ 70 h 910"/>
                <a:gd name="T52" fmla="*/ 168 w 672"/>
                <a:gd name="T53" fmla="*/ 88 h 910"/>
                <a:gd name="T54" fmla="*/ 246 w 672"/>
                <a:gd name="T55" fmla="*/ 188 h 910"/>
                <a:gd name="T56" fmla="*/ 288 w 672"/>
                <a:gd name="T57" fmla="*/ 240 h 910"/>
                <a:gd name="T58" fmla="*/ 380 w 672"/>
                <a:gd name="T59" fmla="*/ 404 h 910"/>
                <a:gd name="T60" fmla="*/ 328 w 672"/>
                <a:gd name="T61" fmla="*/ 388 h 910"/>
                <a:gd name="T62" fmla="*/ 322 w 672"/>
                <a:gd name="T63" fmla="*/ 398 h 910"/>
                <a:gd name="T64" fmla="*/ 372 w 672"/>
                <a:gd name="T65" fmla="*/ 426 h 910"/>
                <a:gd name="T66" fmla="*/ 188 w 672"/>
                <a:gd name="T67" fmla="*/ 482 h 910"/>
                <a:gd name="T68" fmla="*/ 122 w 672"/>
                <a:gd name="T69" fmla="*/ 494 h 910"/>
                <a:gd name="T70" fmla="*/ 0 w 672"/>
                <a:gd name="T71" fmla="*/ 516 h 910"/>
                <a:gd name="T72" fmla="*/ 54 w 672"/>
                <a:gd name="T73" fmla="*/ 594 h 910"/>
                <a:gd name="T74" fmla="*/ 100 w 672"/>
                <a:gd name="T75" fmla="*/ 610 h 910"/>
                <a:gd name="T76" fmla="*/ 374 w 672"/>
                <a:gd name="T77" fmla="*/ 490 h 910"/>
                <a:gd name="T78" fmla="*/ 352 w 672"/>
                <a:gd name="T79" fmla="*/ 544 h 910"/>
                <a:gd name="T80" fmla="*/ 350 w 672"/>
                <a:gd name="T81" fmla="*/ 562 h 910"/>
                <a:gd name="T82" fmla="*/ 362 w 672"/>
                <a:gd name="T83" fmla="*/ 566 h 910"/>
                <a:gd name="T84" fmla="*/ 420 w 672"/>
                <a:gd name="T85" fmla="*/ 548 h 910"/>
                <a:gd name="T86" fmla="*/ 346 w 672"/>
                <a:gd name="T87" fmla="*/ 752 h 910"/>
                <a:gd name="T88" fmla="*/ 324 w 672"/>
                <a:gd name="T89" fmla="*/ 812 h 910"/>
                <a:gd name="T90" fmla="*/ 352 w 672"/>
                <a:gd name="T91" fmla="*/ 820 h 910"/>
                <a:gd name="T92" fmla="*/ 376 w 672"/>
                <a:gd name="T93" fmla="*/ 760 h 910"/>
                <a:gd name="T94" fmla="*/ 456 w 672"/>
                <a:gd name="T95" fmla="*/ 564 h 910"/>
                <a:gd name="T96" fmla="*/ 494 w 672"/>
                <a:gd name="T97" fmla="*/ 612 h 910"/>
                <a:gd name="T98" fmla="*/ 498 w 672"/>
                <a:gd name="T99" fmla="*/ 620 h 910"/>
                <a:gd name="T100" fmla="*/ 514 w 672"/>
                <a:gd name="T101" fmla="*/ 620 h 910"/>
                <a:gd name="T102" fmla="*/ 512 w 672"/>
                <a:gd name="T103" fmla="*/ 562 h 910"/>
                <a:gd name="T104" fmla="*/ 638 w 672"/>
                <a:gd name="T105" fmla="*/ 822 h 910"/>
                <a:gd name="T106" fmla="*/ 672 w 672"/>
                <a:gd name="T107" fmla="*/ 672 h 910"/>
                <a:gd name="T108" fmla="*/ 504 w 672"/>
                <a:gd name="T109" fmla="*/ 532 h 910"/>
                <a:gd name="T110" fmla="*/ 442 w 672"/>
                <a:gd name="T111" fmla="*/ 526 h 910"/>
                <a:gd name="T112" fmla="*/ 410 w 672"/>
                <a:gd name="T113" fmla="*/ 492 h 910"/>
                <a:gd name="T114" fmla="*/ 404 w 672"/>
                <a:gd name="T115" fmla="*/ 430 h 910"/>
                <a:gd name="T116" fmla="*/ 430 w 672"/>
                <a:gd name="T117" fmla="*/ 392 h 910"/>
                <a:gd name="T118" fmla="*/ 490 w 672"/>
                <a:gd name="T119" fmla="*/ 374 h 910"/>
                <a:gd name="T120" fmla="*/ 544 w 672"/>
                <a:gd name="T121" fmla="*/ 404 h 910"/>
                <a:gd name="T122" fmla="*/ 562 w 672"/>
                <a:gd name="T123" fmla="*/ 448 h 910"/>
                <a:gd name="T124" fmla="*/ 544 w 672"/>
                <a:gd name="T125" fmla="*/ 506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910">
                  <a:moveTo>
                    <a:pt x="672" y="672"/>
                  </a:moveTo>
                  <a:lnTo>
                    <a:pt x="670" y="672"/>
                  </a:lnTo>
                  <a:lnTo>
                    <a:pt x="562" y="532"/>
                  </a:lnTo>
                  <a:lnTo>
                    <a:pt x="562" y="532"/>
                  </a:lnTo>
                  <a:lnTo>
                    <a:pt x="572" y="520"/>
                  </a:lnTo>
                  <a:lnTo>
                    <a:pt x="582" y="506"/>
                  </a:lnTo>
                  <a:lnTo>
                    <a:pt x="624" y="522"/>
                  </a:lnTo>
                  <a:lnTo>
                    <a:pt x="624" y="522"/>
                  </a:lnTo>
                  <a:lnTo>
                    <a:pt x="630" y="522"/>
                  </a:lnTo>
                  <a:lnTo>
                    <a:pt x="636" y="520"/>
                  </a:lnTo>
                  <a:lnTo>
                    <a:pt x="636" y="520"/>
                  </a:lnTo>
                  <a:lnTo>
                    <a:pt x="640" y="514"/>
                  </a:lnTo>
                  <a:lnTo>
                    <a:pt x="640" y="514"/>
                  </a:lnTo>
                  <a:lnTo>
                    <a:pt x="640" y="510"/>
                  </a:lnTo>
                  <a:lnTo>
                    <a:pt x="640" y="504"/>
                  </a:lnTo>
                  <a:lnTo>
                    <a:pt x="636" y="502"/>
                  </a:lnTo>
                  <a:lnTo>
                    <a:pt x="632" y="498"/>
                  </a:lnTo>
                  <a:lnTo>
                    <a:pt x="590" y="482"/>
                  </a:lnTo>
                  <a:lnTo>
                    <a:pt x="590" y="482"/>
                  </a:lnTo>
                  <a:lnTo>
                    <a:pt x="594" y="460"/>
                  </a:lnTo>
                  <a:lnTo>
                    <a:pt x="672" y="446"/>
                  </a:lnTo>
                  <a:lnTo>
                    <a:pt x="672" y="410"/>
                  </a:lnTo>
                  <a:lnTo>
                    <a:pt x="588" y="422"/>
                  </a:lnTo>
                  <a:lnTo>
                    <a:pt x="588" y="422"/>
                  </a:lnTo>
                  <a:lnTo>
                    <a:pt x="582" y="406"/>
                  </a:lnTo>
                  <a:lnTo>
                    <a:pt x="576" y="392"/>
                  </a:lnTo>
                  <a:lnTo>
                    <a:pt x="610" y="364"/>
                  </a:lnTo>
                  <a:lnTo>
                    <a:pt x="610" y="364"/>
                  </a:lnTo>
                  <a:lnTo>
                    <a:pt x="614" y="360"/>
                  </a:lnTo>
                  <a:lnTo>
                    <a:pt x="614" y="356"/>
                  </a:lnTo>
                  <a:lnTo>
                    <a:pt x="614" y="356"/>
                  </a:lnTo>
                  <a:lnTo>
                    <a:pt x="614" y="352"/>
                  </a:lnTo>
                  <a:lnTo>
                    <a:pt x="612" y="348"/>
                  </a:lnTo>
                  <a:lnTo>
                    <a:pt x="612" y="348"/>
                  </a:lnTo>
                  <a:lnTo>
                    <a:pt x="608" y="344"/>
                  </a:lnTo>
                  <a:lnTo>
                    <a:pt x="604" y="342"/>
                  </a:lnTo>
                  <a:lnTo>
                    <a:pt x="600" y="344"/>
                  </a:lnTo>
                  <a:lnTo>
                    <a:pt x="594" y="346"/>
                  </a:lnTo>
                  <a:lnTo>
                    <a:pt x="560" y="374"/>
                  </a:lnTo>
                  <a:lnTo>
                    <a:pt x="560" y="374"/>
                  </a:lnTo>
                  <a:lnTo>
                    <a:pt x="550" y="366"/>
                  </a:lnTo>
                  <a:lnTo>
                    <a:pt x="540" y="358"/>
                  </a:lnTo>
                  <a:lnTo>
                    <a:pt x="602" y="190"/>
                  </a:lnTo>
                  <a:lnTo>
                    <a:pt x="672" y="156"/>
                  </a:lnTo>
                  <a:lnTo>
                    <a:pt x="672" y="134"/>
                  </a:lnTo>
                  <a:lnTo>
                    <a:pt x="612" y="160"/>
                  </a:lnTo>
                  <a:lnTo>
                    <a:pt x="624" y="128"/>
                  </a:lnTo>
                  <a:lnTo>
                    <a:pt x="672" y="104"/>
                  </a:lnTo>
                  <a:lnTo>
                    <a:pt x="672" y="84"/>
                  </a:lnTo>
                  <a:lnTo>
                    <a:pt x="634" y="100"/>
                  </a:lnTo>
                  <a:lnTo>
                    <a:pt x="666" y="10"/>
                  </a:lnTo>
                  <a:lnTo>
                    <a:pt x="644" y="0"/>
                  </a:lnTo>
                  <a:lnTo>
                    <a:pt x="606" y="92"/>
                  </a:lnTo>
                  <a:lnTo>
                    <a:pt x="572" y="18"/>
                  </a:lnTo>
                  <a:lnTo>
                    <a:pt x="556" y="26"/>
                  </a:lnTo>
                  <a:lnTo>
                    <a:pt x="596" y="120"/>
                  </a:lnTo>
                  <a:lnTo>
                    <a:pt x="582" y="152"/>
                  </a:lnTo>
                  <a:lnTo>
                    <a:pt x="536" y="52"/>
                  </a:lnTo>
                  <a:lnTo>
                    <a:pt x="518" y="58"/>
                  </a:lnTo>
                  <a:lnTo>
                    <a:pt x="570" y="182"/>
                  </a:lnTo>
                  <a:lnTo>
                    <a:pt x="504" y="344"/>
                  </a:lnTo>
                  <a:lnTo>
                    <a:pt x="504" y="344"/>
                  </a:lnTo>
                  <a:lnTo>
                    <a:pt x="490" y="342"/>
                  </a:lnTo>
                  <a:lnTo>
                    <a:pt x="476" y="342"/>
                  </a:lnTo>
                  <a:lnTo>
                    <a:pt x="468" y="298"/>
                  </a:lnTo>
                  <a:lnTo>
                    <a:pt x="468" y="298"/>
                  </a:lnTo>
                  <a:lnTo>
                    <a:pt x="468" y="296"/>
                  </a:lnTo>
                  <a:lnTo>
                    <a:pt x="468" y="296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70" y="290"/>
                  </a:lnTo>
                  <a:lnTo>
                    <a:pt x="470" y="290"/>
                  </a:lnTo>
                  <a:lnTo>
                    <a:pt x="468" y="290"/>
                  </a:lnTo>
                  <a:lnTo>
                    <a:pt x="468" y="290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58" y="286"/>
                  </a:lnTo>
                  <a:lnTo>
                    <a:pt x="458" y="286"/>
                  </a:lnTo>
                  <a:lnTo>
                    <a:pt x="460" y="288"/>
                  </a:lnTo>
                  <a:lnTo>
                    <a:pt x="460" y="288"/>
                  </a:lnTo>
                  <a:lnTo>
                    <a:pt x="456" y="288"/>
                  </a:lnTo>
                  <a:lnTo>
                    <a:pt x="454" y="288"/>
                  </a:lnTo>
                  <a:lnTo>
                    <a:pt x="454" y="288"/>
                  </a:lnTo>
                  <a:lnTo>
                    <a:pt x="450" y="288"/>
                  </a:lnTo>
                  <a:lnTo>
                    <a:pt x="446" y="290"/>
                  </a:lnTo>
                  <a:lnTo>
                    <a:pt x="444" y="298"/>
                  </a:lnTo>
                  <a:lnTo>
                    <a:pt x="444" y="298"/>
                  </a:lnTo>
                  <a:lnTo>
                    <a:pt x="444" y="300"/>
                  </a:lnTo>
                  <a:lnTo>
                    <a:pt x="444" y="300"/>
                  </a:lnTo>
                  <a:lnTo>
                    <a:pt x="444" y="302"/>
                  </a:lnTo>
                  <a:lnTo>
                    <a:pt x="450" y="346"/>
                  </a:lnTo>
                  <a:lnTo>
                    <a:pt x="450" y="346"/>
                  </a:lnTo>
                  <a:lnTo>
                    <a:pt x="438" y="350"/>
                  </a:lnTo>
                  <a:lnTo>
                    <a:pt x="426" y="356"/>
                  </a:lnTo>
                  <a:lnTo>
                    <a:pt x="310" y="216"/>
                  </a:lnTo>
                  <a:lnTo>
                    <a:pt x="320" y="90"/>
                  </a:lnTo>
                  <a:lnTo>
                    <a:pt x="302" y="88"/>
                  </a:lnTo>
                  <a:lnTo>
                    <a:pt x="288" y="192"/>
                  </a:lnTo>
                  <a:lnTo>
                    <a:pt x="266" y="166"/>
                  </a:lnTo>
                  <a:lnTo>
                    <a:pt x="276" y="70"/>
                  </a:lnTo>
                  <a:lnTo>
                    <a:pt x="258" y="68"/>
                  </a:lnTo>
                  <a:lnTo>
                    <a:pt x="248" y="144"/>
                  </a:lnTo>
                  <a:lnTo>
                    <a:pt x="188" y="72"/>
                  </a:lnTo>
                  <a:lnTo>
                    <a:pt x="168" y="88"/>
                  </a:lnTo>
                  <a:lnTo>
                    <a:pt x="228" y="164"/>
                  </a:lnTo>
                  <a:lnTo>
                    <a:pt x="148" y="158"/>
                  </a:lnTo>
                  <a:lnTo>
                    <a:pt x="146" y="174"/>
                  </a:lnTo>
                  <a:lnTo>
                    <a:pt x="246" y="188"/>
                  </a:lnTo>
                  <a:lnTo>
                    <a:pt x="268" y="214"/>
                  </a:lnTo>
                  <a:lnTo>
                    <a:pt x="156" y="204"/>
                  </a:lnTo>
                  <a:lnTo>
                    <a:pt x="154" y="222"/>
                  </a:lnTo>
                  <a:lnTo>
                    <a:pt x="288" y="240"/>
                  </a:lnTo>
                  <a:lnTo>
                    <a:pt x="396" y="380"/>
                  </a:lnTo>
                  <a:lnTo>
                    <a:pt x="396" y="380"/>
                  </a:lnTo>
                  <a:lnTo>
                    <a:pt x="388" y="392"/>
                  </a:lnTo>
                  <a:lnTo>
                    <a:pt x="380" y="404"/>
                  </a:lnTo>
                  <a:lnTo>
                    <a:pt x="338" y="386"/>
                  </a:lnTo>
                  <a:lnTo>
                    <a:pt x="338" y="386"/>
                  </a:lnTo>
                  <a:lnTo>
                    <a:pt x="334" y="386"/>
                  </a:lnTo>
                  <a:lnTo>
                    <a:pt x="328" y="388"/>
                  </a:lnTo>
                  <a:lnTo>
                    <a:pt x="326" y="390"/>
                  </a:lnTo>
                  <a:lnTo>
                    <a:pt x="322" y="394"/>
                  </a:lnTo>
                  <a:lnTo>
                    <a:pt x="322" y="394"/>
                  </a:lnTo>
                  <a:lnTo>
                    <a:pt x="322" y="398"/>
                  </a:lnTo>
                  <a:lnTo>
                    <a:pt x="322" y="404"/>
                  </a:lnTo>
                  <a:lnTo>
                    <a:pt x="326" y="408"/>
                  </a:lnTo>
                  <a:lnTo>
                    <a:pt x="330" y="410"/>
                  </a:lnTo>
                  <a:lnTo>
                    <a:pt x="372" y="426"/>
                  </a:lnTo>
                  <a:lnTo>
                    <a:pt x="372" y="426"/>
                  </a:lnTo>
                  <a:lnTo>
                    <a:pt x="370" y="438"/>
                  </a:lnTo>
                  <a:lnTo>
                    <a:pt x="368" y="450"/>
                  </a:lnTo>
                  <a:lnTo>
                    <a:pt x="188" y="482"/>
                  </a:lnTo>
                  <a:lnTo>
                    <a:pt x="82" y="410"/>
                  </a:lnTo>
                  <a:lnTo>
                    <a:pt x="72" y="424"/>
                  </a:lnTo>
                  <a:lnTo>
                    <a:pt x="156" y="488"/>
                  </a:lnTo>
                  <a:lnTo>
                    <a:pt x="122" y="494"/>
                  </a:lnTo>
                  <a:lnTo>
                    <a:pt x="44" y="440"/>
                  </a:lnTo>
                  <a:lnTo>
                    <a:pt x="32" y="454"/>
                  </a:lnTo>
                  <a:lnTo>
                    <a:pt x="92" y="500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2" y="540"/>
                  </a:lnTo>
                  <a:lnTo>
                    <a:pt x="100" y="528"/>
                  </a:lnTo>
                  <a:lnTo>
                    <a:pt x="54" y="594"/>
                  </a:lnTo>
                  <a:lnTo>
                    <a:pt x="68" y="604"/>
                  </a:lnTo>
                  <a:lnTo>
                    <a:pt x="130" y="524"/>
                  </a:lnTo>
                  <a:lnTo>
                    <a:pt x="164" y="518"/>
                  </a:lnTo>
                  <a:lnTo>
                    <a:pt x="100" y="610"/>
                  </a:lnTo>
                  <a:lnTo>
                    <a:pt x="116" y="620"/>
                  </a:lnTo>
                  <a:lnTo>
                    <a:pt x="196" y="514"/>
                  </a:lnTo>
                  <a:lnTo>
                    <a:pt x="374" y="490"/>
                  </a:lnTo>
                  <a:lnTo>
                    <a:pt x="374" y="490"/>
                  </a:lnTo>
                  <a:lnTo>
                    <a:pt x="380" y="502"/>
                  </a:lnTo>
                  <a:lnTo>
                    <a:pt x="386" y="516"/>
                  </a:lnTo>
                  <a:lnTo>
                    <a:pt x="352" y="544"/>
                  </a:lnTo>
                  <a:lnTo>
                    <a:pt x="352" y="544"/>
                  </a:lnTo>
                  <a:lnTo>
                    <a:pt x="348" y="548"/>
                  </a:lnTo>
                  <a:lnTo>
                    <a:pt x="346" y="552"/>
                  </a:lnTo>
                  <a:lnTo>
                    <a:pt x="348" y="558"/>
                  </a:lnTo>
                  <a:lnTo>
                    <a:pt x="350" y="562"/>
                  </a:lnTo>
                  <a:lnTo>
                    <a:pt x="350" y="562"/>
                  </a:lnTo>
                  <a:lnTo>
                    <a:pt x="354" y="564"/>
                  </a:lnTo>
                  <a:lnTo>
                    <a:pt x="358" y="566"/>
                  </a:lnTo>
                  <a:lnTo>
                    <a:pt x="362" y="566"/>
                  </a:lnTo>
                  <a:lnTo>
                    <a:pt x="366" y="564"/>
                  </a:lnTo>
                  <a:lnTo>
                    <a:pt x="402" y="534"/>
                  </a:lnTo>
                  <a:lnTo>
                    <a:pt x="402" y="534"/>
                  </a:lnTo>
                  <a:lnTo>
                    <a:pt x="420" y="548"/>
                  </a:lnTo>
                  <a:lnTo>
                    <a:pt x="356" y="722"/>
                  </a:lnTo>
                  <a:lnTo>
                    <a:pt x="240" y="776"/>
                  </a:lnTo>
                  <a:lnTo>
                    <a:pt x="248" y="794"/>
                  </a:lnTo>
                  <a:lnTo>
                    <a:pt x="346" y="752"/>
                  </a:lnTo>
                  <a:lnTo>
                    <a:pt x="334" y="784"/>
                  </a:lnTo>
                  <a:lnTo>
                    <a:pt x="246" y="826"/>
                  </a:lnTo>
                  <a:lnTo>
                    <a:pt x="254" y="842"/>
                  </a:lnTo>
                  <a:lnTo>
                    <a:pt x="324" y="812"/>
                  </a:lnTo>
                  <a:lnTo>
                    <a:pt x="292" y="902"/>
                  </a:lnTo>
                  <a:lnTo>
                    <a:pt x="310" y="910"/>
                  </a:lnTo>
                  <a:lnTo>
                    <a:pt x="314" y="910"/>
                  </a:lnTo>
                  <a:lnTo>
                    <a:pt x="352" y="820"/>
                  </a:lnTo>
                  <a:lnTo>
                    <a:pt x="386" y="892"/>
                  </a:lnTo>
                  <a:lnTo>
                    <a:pt x="402" y="886"/>
                  </a:lnTo>
                  <a:lnTo>
                    <a:pt x="364" y="792"/>
                  </a:lnTo>
                  <a:lnTo>
                    <a:pt x="376" y="760"/>
                  </a:lnTo>
                  <a:lnTo>
                    <a:pt x="422" y="860"/>
                  </a:lnTo>
                  <a:lnTo>
                    <a:pt x="440" y="852"/>
                  </a:lnTo>
                  <a:lnTo>
                    <a:pt x="388" y="730"/>
                  </a:lnTo>
                  <a:lnTo>
                    <a:pt x="456" y="564"/>
                  </a:lnTo>
                  <a:lnTo>
                    <a:pt x="456" y="564"/>
                  </a:lnTo>
                  <a:lnTo>
                    <a:pt x="472" y="566"/>
                  </a:lnTo>
                  <a:lnTo>
                    <a:pt x="486" y="566"/>
                  </a:lnTo>
                  <a:lnTo>
                    <a:pt x="494" y="612"/>
                  </a:lnTo>
                  <a:lnTo>
                    <a:pt x="494" y="612"/>
                  </a:lnTo>
                  <a:lnTo>
                    <a:pt x="496" y="616"/>
                  </a:lnTo>
                  <a:lnTo>
                    <a:pt x="498" y="620"/>
                  </a:lnTo>
                  <a:lnTo>
                    <a:pt x="498" y="620"/>
                  </a:lnTo>
                  <a:lnTo>
                    <a:pt x="504" y="622"/>
                  </a:lnTo>
                  <a:lnTo>
                    <a:pt x="508" y="622"/>
                  </a:lnTo>
                  <a:lnTo>
                    <a:pt x="508" y="622"/>
                  </a:lnTo>
                  <a:lnTo>
                    <a:pt x="514" y="620"/>
                  </a:lnTo>
                  <a:lnTo>
                    <a:pt x="514" y="620"/>
                  </a:lnTo>
                  <a:lnTo>
                    <a:pt x="518" y="614"/>
                  </a:lnTo>
                  <a:lnTo>
                    <a:pt x="518" y="608"/>
                  </a:lnTo>
                  <a:lnTo>
                    <a:pt x="512" y="562"/>
                  </a:lnTo>
                  <a:lnTo>
                    <a:pt x="512" y="562"/>
                  </a:lnTo>
                  <a:lnTo>
                    <a:pt x="530" y="556"/>
                  </a:lnTo>
                  <a:lnTo>
                    <a:pt x="648" y="694"/>
                  </a:lnTo>
                  <a:lnTo>
                    <a:pt x="638" y="822"/>
                  </a:lnTo>
                  <a:lnTo>
                    <a:pt x="656" y="824"/>
                  </a:lnTo>
                  <a:lnTo>
                    <a:pt x="670" y="720"/>
                  </a:lnTo>
                  <a:lnTo>
                    <a:pt x="672" y="722"/>
                  </a:lnTo>
                  <a:lnTo>
                    <a:pt x="672" y="672"/>
                  </a:lnTo>
                  <a:close/>
                  <a:moveTo>
                    <a:pt x="532" y="518"/>
                  </a:moveTo>
                  <a:lnTo>
                    <a:pt x="532" y="518"/>
                  </a:lnTo>
                  <a:lnTo>
                    <a:pt x="518" y="526"/>
                  </a:lnTo>
                  <a:lnTo>
                    <a:pt x="504" y="532"/>
                  </a:lnTo>
                  <a:lnTo>
                    <a:pt x="488" y="534"/>
                  </a:lnTo>
                  <a:lnTo>
                    <a:pt x="472" y="534"/>
                  </a:lnTo>
                  <a:lnTo>
                    <a:pt x="458" y="532"/>
                  </a:lnTo>
                  <a:lnTo>
                    <a:pt x="442" y="526"/>
                  </a:lnTo>
                  <a:lnTo>
                    <a:pt x="430" y="516"/>
                  </a:lnTo>
                  <a:lnTo>
                    <a:pt x="418" y="504"/>
                  </a:lnTo>
                  <a:lnTo>
                    <a:pt x="418" y="504"/>
                  </a:lnTo>
                  <a:lnTo>
                    <a:pt x="410" y="492"/>
                  </a:lnTo>
                  <a:lnTo>
                    <a:pt x="404" y="476"/>
                  </a:lnTo>
                  <a:lnTo>
                    <a:pt x="400" y="462"/>
                  </a:lnTo>
                  <a:lnTo>
                    <a:pt x="400" y="446"/>
                  </a:lnTo>
                  <a:lnTo>
                    <a:pt x="404" y="430"/>
                  </a:lnTo>
                  <a:lnTo>
                    <a:pt x="410" y="416"/>
                  </a:lnTo>
                  <a:lnTo>
                    <a:pt x="418" y="402"/>
                  </a:lnTo>
                  <a:lnTo>
                    <a:pt x="430" y="392"/>
                  </a:lnTo>
                  <a:lnTo>
                    <a:pt x="430" y="392"/>
                  </a:lnTo>
                  <a:lnTo>
                    <a:pt x="444" y="382"/>
                  </a:lnTo>
                  <a:lnTo>
                    <a:pt x="458" y="376"/>
                  </a:lnTo>
                  <a:lnTo>
                    <a:pt x="474" y="374"/>
                  </a:lnTo>
                  <a:lnTo>
                    <a:pt x="490" y="374"/>
                  </a:lnTo>
                  <a:lnTo>
                    <a:pt x="504" y="378"/>
                  </a:lnTo>
                  <a:lnTo>
                    <a:pt x="520" y="384"/>
                  </a:lnTo>
                  <a:lnTo>
                    <a:pt x="532" y="392"/>
                  </a:lnTo>
                  <a:lnTo>
                    <a:pt x="544" y="404"/>
                  </a:lnTo>
                  <a:lnTo>
                    <a:pt x="544" y="404"/>
                  </a:lnTo>
                  <a:lnTo>
                    <a:pt x="552" y="418"/>
                  </a:lnTo>
                  <a:lnTo>
                    <a:pt x="558" y="432"/>
                  </a:lnTo>
                  <a:lnTo>
                    <a:pt x="562" y="448"/>
                  </a:lnTo>
                  <a:lnTo>
                    <a:pt x="562" y="462"/>
                  </a:lnTo>
                  <a:lnTo>
                    <a:pt x="558" y="478"/>
                  </a:lnTo>
                  <a:lnTo>
                    <a:pt x="552" y="492"/>
                  </a:lnTo>
                  <a:lnTo>
                    <a:pt x="544" y="506"/>
                  </a:lnTo>
                  <a:lnTo>
                    <a:pt x="532" y="518"/>
                  </a:lnTo>
                  <a:lnTo>
                    <a:pt x="532" y="518"/>
                  </a:lnTo>
                  <a:close/>
                </a:path>
              </a:pathLst>
            </a:custGeom>
            <a:solidFill>
              <a:srgbClr val="FEFFFF">
                <a:alpha val="4000"/>
              </a:srgbClr>
            </a:solidFill>
            <a:ln>
              <a:solidFill>
                <a:srgbClr val="FEFFFF">
                  <a:alpha val="8000"/>
                </a:srgbClr>
              </a:solidFill>
            </a:ln>
            <a:effectLst>
              <a:glow rad="88900">
                <a:srgbClr val="FEFFFF">
                  <a:alpha val="10000"/>
                </a:srgbClr>
              </a:glow>
              <a:softEdge rad="12700"/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457200" rtl="0" eaLnBrk="1" latinLnBrk="0" hangingPunct="1"/>
              <a:endPara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2" name="Freeform 12"/>
            <p:cNvSpPr>
              <a:spLocks noChangeAspect="1" noEditPoints="1"/>
            </p:cNvSpPr>
            <p:nvPr/>
          </p:nvSpPr>
          <p:spPr bwMode="auto">
            <a:xfrm>
              <a:off x="6558164" y="5996260"/>
              <a:ext cx="1289035" cy="867126"/>
            </a:xfrm>
            <a:custGeom>
              <a:avLst/>
              <a:gdLst>
                <a:gd name="T0" fmla="*/ 1036 w 1106"/>
                <a:gd name="T1" fmla="*/ 350 h 744"/>
                <a:gd name="T2" fmla="*/ 772 w 1106"/>
                <a:gd name="T3" fmla="*/ 472 h 744"/>
                <a:gd name="T4" fmla="*/ 736 w 1106"/>
                <a:gd name="T5" fmla="*/ 478 h 744"/>
                <a:gd name="T6" fmla="*/ 660 w 1106"/>
                <a:gd name="T7" fmla="*/ 472 h 744"/>
                <a:gd name="T8" fmla="*/ 638 w 1106"/>
                <a:gd name="T9" fmla="*/ 446 h 744"/>
                <a:gd name="T10" fmla="*/ 604 w 1106"/>
                <a:gd name="T11" fmla="*/ 424 h 744"/>
                <a:gd name="T12" fmla="*/ 848 w 1106"/>
                <a:gd name="T13" fmla="*/ 226 h 744"/>
                <a:gd name="T14" fmla="*/ 792 w 1106"/>
                <a:gd name="T15" fmla="*/ 92 h 744"/>
                <a:gd name="T16" fmla="*/ 738 w 1106"/>
                <a:gd name="T17" fmla="*/ 8 h 744"/>
                <a:gd name="T18" fmla="*/ 630 w 1106"/>
                <a:gd name="T19" fmla="*/ 26 h 744"/>
                <a:gd name="T20" fmla="*/ 604 w 1106"/>
                <a:gd name="T21" fmla="*/ 316 h 744"/>
                <a:gd name="T22" fmla="*/ 592 w 1106"/>
                <a:gd name="T23" fmla="*/ 350 h 744"/>
                <a:gd name="T24" fmla="*/ 544 w 1106"/>
                <a:gd name="T25" fmla="*/ 410 h 744"/>
                <a:gd name="T26" fmla="*/ 474 w 1106"/>
                <a:gd name="T27" fmla="*/ 432 h 744"/>
                <a:gd name="T28" fmla="*/ 430 w 1106"/>
                <a:gd name="T29" fmla="*/ 126 h 744"/>
                <a:gd name="T30" fmla="*/ 284 w 1106"/>
                <a:gd name="T31" fmla="*/ 108 h 744"/>
                <a:gd name="T32" fmla="*/ 182 w 1106"/>
                <a:gd name="T33" fmla="*/ 110 h 744"/>
                <a:gd name="T34" fmla="*/ 146 w 1106"/>
                <a:gd name="T35" fmla="*/ 214 h 744"/>
                <a:gd name="T36" fmla="*/ 384 w 1106"/>
                <a:gd name="T37" fmla="*/ 384 h 744"/>
                <a:gd name="T38" fmla="*/ 408 w 1106"/>
                <a:gd name="T39" fmla="*/ 412 h 744"/>
                <a:gd name="T40" fmla="*/ 438 w 1106"/>
                <a:gd name="T41" fmla="*/ 468 h 744"/>
                <a:gd name="T42" fmla="*/ 420 w 1106"/>
                <a:gd name="T43" fmla="*/ 504 h 744"/>
                <a:gd name="T44" fmla="*/ 414 w 1106"/>
                <a:gd name="T45" fmla="*/ 542 h 744"/>
                <a:gd name="T46" fmla="*/ 142 w 1106"/>
                <a:gd name="T47" fmla="*/ 426 h 744"/>
                <a:gd name="T48" fmla="*/ 136 w 1106"/>
                <a:gd name="T49" fmla="*/ 616 h 744"/>
                <a:gd name="T50" fmla="*/ 114 w 1106"/>
                <a:gd name="T51" fmla="*/ 620 h 744"/>
                <a:gd name="T52" fmla="*/ 2 w 1106"/>
                <a:gd name="T53" fmla="*/ 664 h 744"/>
                <a:gd name="T54" fmla="*/ 80 w 1106"/>
                <a:gd name="T55" fmla="*/ 736 h 744"/>
                <a:gd name="T56" fmla="*/ 246 w 1106"/>
                <a:gd name="T57" fmla="*/ 744 h 744"/>
                <a:gd name="T58" fmla="*/ 422 w 1106"/>
                <a:gd name="T59" fmla="*/ 592 h 744"/>
                <a:gd name="T60" fmla="*/ 446 w 1106"/>
                <a:gd name="T61" fmla="*/ 632 h 744"/>
                <a:gd name="T62" fmla="*/ 470 w 1106"/>
                <a:gd name="T63" fmla="*/ 652 h 744"/>
                <a:gd name="T64" fmla="*/ 480 w 1106"/>
                <a:gd name="T65" fmla="*/ 720 h 744"/>
                <a:gd name="T66" fmla="*/ 514 w 1106"/>
                <a:gd name="T67" fmla="*/ 728 h 744"/>
                <a:gd name="T68" fmla="*/ 546 w 1106"/>
                <a:gd name="T69" fmla="*/ 678 h 744"/>
                <a:gd name="T70" fmla="*/ 584 w 1106"/>
                <a:gd name="T71" fmla="*/ 672 h 744"/>
                <a:gd name="T72" fmla="*/ 620 w 1106"/>
                <a:gd name="T73" fmla="*/ 656 h 744"/>
                <a:gd name="T74" fmla="*/ 670 w 1106"/>
                <a:gd name="T75" fmla="*/ 744 h 744"/>
                <a:gd name="T76" fmla="*/ 720 w 1106"/>
                <a:gd name="T77" fmla="*/ 744 h 744"/>
                <a:gd name="T78" fmla="*/ 934 w 1106"/>
                <a:gd name="T79" fmla="*/ 706 h 744"/>
                <a:gd name="T80" fmla="*/ 656 w 1106"/>
                <a:gd name="T81" fmla="*/ 620 h 744"/>
                <a:gd name="T82" fmla="*/ 676 w 1106"/>
                <a:gd name="T83" fmla="*/ 574 h 744"/>
                <a:gd name="T84" fmla="*/ 746 w 1106"/>
                <a:gd name="T85" fmla="*/ 512 h 744"/>
                <a:gd name="T86" fmla="*/ 778 w 1106"/>
                <a:gd name="T87" fmla="*/ 504 h 744"/>
                <a:gd name="T88" fmla="*/ 1068 w 1106"/>
                <a:gd name="T89" fmla="*/ 512 h 744"/>
                <a:gd name="T90" fmla="*/ 1102 w 1106"/>
                <a:gd name="T91" fmla="*/ 414 h 744"/>
                <a:gd name="T92" fmla="*/ 592 w 1106"/>
                <a:gd name="T93" fmla="*/ 626 h 744"/>
                <a:gd name="T94" fmla="*/ 540 w 1106"/>
                <a:gd name="T95" fmla="*/ 638 h 744"/>
                <a:gd name="T96" fmla="*/ 490 w 1106"/>
                <a:gd name="T97" fmla="*/ 618 h 744"/>
                <a:gd name="T98" fmla="*/ 466 w 1106"/>
                <a:gd name="T99" fmla="*/ 590 h 744"/>
                <a:gd name="T100" fmla="*/ 454 w 1106"/>
                <a:gd name="T101" fmla="*/ 538 h 744"/>
                <a:gd name="T102" fmla="*/ 472 w 1106"/>
                <a:gd name="T103" fmla="*/ 488 h 744"/>
                <a:gd name="T104" fmla="*/ 502 w 1106"/>
                <a:gd name="T105" fmla="*/ 462 h 744"/>
                <a:gd name="T106" fmla="*/ 554 w 1106"/>
                <a:gd name="T107" fmla="*/ 452 h 744"/>
                <a:gd name="T108" fmla="*/ 604 w 1106"/>
                <a:gd name="T109" fmla="*/ 470 h 744"/>
                <a:gd name="T110" fmla="*/ 628 w 1106"/>
                <a:gd name="T111" fmla="*/ 498 h 744"/>
                <a:gd name="T112" fmla="*/ 640 w 1106"/>
                <a:gd name="T113" fmla="*/ 550 h 744"/>
                <a:gd name="T114" fmla="*/ 622 w 1106"/>
                <a:gd name="T115" fmla="*/ 60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06" h="744">
                  <a:moveTo>
                    <a:pt x="1102" y="414"/>
                  </a:moveTo>
                  <a:lnTo>
                    <a:pt x="982" y="434"/>
                  </a:lnTo>
                  <a:lnTo>
                    <a:pt x="1036" y="350"/>
                  </a:lnTo>
                  <a:lnTo>
                    <a:pt x="1026" y="344"/>
                  </a:lnTo>
                  <a:lnTo>
                    <a:pt x="958" y="440"/>
                  </a:lnTo>
                  <a:lnTo>
                    <a:pt x="772" y="472"/>
                  </a:lnTo>
                  <a:lnTo>
                    <a:pt x="886" y="292"/>
                  </a:lnTo>
                  <a:lnTo>
                    <a:pt x="874" y="284"/>
                  </a:lnTo>
                  <a:lnTo>
                    <a:pt x="736" y="478"/>
                  </a:lnTo>
                  <a:lnTo>
                    <a:pt x="668" y="490"/>
                  </a:lnTo>
                  <a:lnTo>
                    <a:pt x="668" y="490"/>
                  </a:lnTo>
                  <a:lnTo>
                    <a:pt x="660" y="472"/>
                  </a:lnTo>
                  <a:lnTo>
                    <a:pt x="648" y="456"/>
                  </a:lnTo>
                  <a:lnTo>
                    <a:pt x="648" y="456"/>
                  </a:lnTo>
                  <a:lnTo>
                    <a:pt x="638" y="446"/>
                  </a:lnTo>
                  <a:lnTo>
                    <a:pt x="628" y="438"/>
                  </a:lnTo>
                  <a:lnTo>
                    <a:pt x="616" y="430"/>
                  </a:lnTo>
                  <a:lnTo>
                    <a:pt x="604" y="424"/>
                  </a:lnTo>
                  <a:lnTo>
                    <a:pt x="626" y="358"/>
                  </a:lnTo>
                  <a:lnTo>
                    <a:pt x="856" y="240"/>
                  </a:lnTo>
                  <a:lnTo>
                    <a:pt x="848" y="226"/>
                  </a:lnTo>
                  <a:lnTo>
                    <a:pt x="636" y="326"/>
                  </a:lnTo>
                  <a:lnTo>
                    <a:pt x="694" y="142"/>
                  </a:lnTo>
                  <a:lnTo>
                    <a:pt x="792" y="92"/>
                  </a:lnTo>
                  <a:lnTo>
                    <a:pt x="786" y="80"/>
                  </a:lnTo>
                  <a:lnTo>
                    <a:pt x="702" y="120"/>
                  </a:lnTo>
                  <a:lnTo>
                    <a:pt x="738" y="8"/>
                  </a:lnTo>
                  <a:lnTo>
                    <a:pt x="718" y="0"/>
                  </a:lnTo>
                  <a:lnTo>
                    <a:pt x="676" y="116"/>
                  </a:lnTo>
                  <a:lnTo>
                    <a:pt x="630" y="26"/>
                  </a:lnTo>
                  <a:lnTo>
                    <a:pt x="620" y="32"/>
                  </a:lnTo>
                  <a:lnTo>
                    <a:pt x="668" y="138"/>
                  </a:lnTo>
                  <a:lnTo>
                    <a:pt x="604" y="316"/>
                  </a:lnTo>
                  <a:lnTo>
                    <a:pt x="506" y="126"/>
                  </a:lnTo>
                  <a:lnTo>
                    <a:pt x="492" y="134"/>
                  </a:lnTo>
                  <a:lnTo>
                    <a:pt x="592" y="350"/>
                  </a:lnTo>
                  <a:lnTo>
                    <a:pt x="568" y="412"/>
                  </a:lnTo>
                  <a:lnTo>
                    <a:pt x="568" y="412"/>
                  </a:lnTo>
                  <a:lnTo>
                    <a:pt x="544" y="410"/>
                  </a:lnTo>
                  <a:lnTo>
                    <a:pt x="520" y="414"/>
                  </a:lnTo>
                  <a:lnTo>
                    <a:pt x="496" y="420"/>
                  </a:lnTo>
                  <a:lnTo>
                    <a:pt x="474" y="432"/>
                  </a:lnTo>
                  <a:lnTo>
                    <a:pt x="432" y="386"/>
                  </a:lnTo>
                  <a:lnTo>
                    <a:pt x="446" y="128"/>
                  </a:lnTo>
                  <a:lnTo>
                    <a:pt x="430" y="126"/>
                  </a:lnTo>
                  <a:lnTo>
                    <a:pt x="410" y="362"/>
                  </a:lnTo>
                  <a:lnTo>
                    <a:pt x="278" y="218"/>
                  </a:lnTo>
                  <a:lnTo>
                    <a:pt x="284" y="108"/>
                  </a:lnTo>
                  <a:lnTo>
                    <a:pt x="272" y="106"/>
                  </a:lnTo>
                  <a:lnTo>
                    <a:pt x="262" y="200"/>
                  </a:lnTo>
                  <a:lnTo>
                    <a:pt x="182" y="110"/>
                  </a:lnTo>
                  <a:lnTo>
                    <a:pt x="166" y="124"/>
                  </a:lnTo>
                  <a:lnTo>
                    <a:pt x="246" y="218"/>
                  </a:lnTo>
                  <a:lnTo>
                    <a:pt x="146" y="214"/>
                  </a:lnTo>
                  <a:lnTo>
                    <a:pt x="146" y="228"/>
                  </a:lnTo>
                  <a:lnTo>
                    <a:pt x="262" y="238"/>
                  </a:lnTo>
                  <a:lnTo>
                    <a:pt x="384" y="384"/>
                  </a:lnTo>
                  <a:lnTo>
                    <a:pt x="172" y="374"/>
                  </a:lnTo>
                  <a:lnTo>
                    <a:pt x="170" y="390"/>
                  </a:lnTo>
                  <a:lnTo>
                    <a:pt x="408" y="412"/>
                  </a:lnTo>
                  <a:lnTo>
                    <a:pt x="446" y="458"/>
                  </a:lnTo>
                  <a:lnTo>
                    <a:pt x="446" y="458"/>
                  </a:lnTo>
                  <a:lnTo>
                    <a:pt x="438" y="468"/>
                  </a:lnTo>
                  <a:lnTo>
                    <a:pt x="430" y="480"/>
                  </a:lnTo>
                  <a:lnTo>
                    <a:pt x="424" y="490"/>
                  </a:lnTo>
                  <a:lnTo>
                    <a:pt x="420" y="504"/>
                  </a:lnTo>
                  <a:lnTo>
                    <a:pt x="416" y="516"/>
                  </a:lnTo>
                  <a:lnTo>
                    <a:pt x="414" y="528"/>
                  </a:lnTo>
                  <a:lnTo>
                    <a:pt x="414" y="542"/>
                  </a:lnTo>
                  <a:lnTo>
                    <a:pt x="414" y="554"/>
                  </a:lnTo>
                  <a:lnTo>
                    <a:pt x="360" y="566"/>
                  </a:lnTo>
                  <a:lnTo>
                    <a:pt x="142" y="426"/>
                  </a:lnTo>
                  <a:lnTo>
                    <a:pt x="134" y="440"/>
                  </a:lnTo>
                  <a:lnTo>
                    <a:pt x="326" y="574"/>
                  </a:lnTo>
                  <a:lnTo>
                    <a:pt x="136" y="616"/>
                  </a:lnTo>
                  <a:lnTo>
                    <a:pt x="44" y="556"/>
                  </a:lnTo>
                  <a:lnTo>
                    <a:pt x="38" y="566"/>
                  </a:lnTo>
                  <a:lnTo>
                    <a:pt x="114" y="620"/>
                  </a:lnTo>
                  <a:lnTo>
                    <a:pt x="0" y="646"/>
                  </a:lnTo>
                  <a:lnTo>
                    <a:pt x="0" y="650"/>
                  </a:lnTo>
                  <a:lnTo>
                    <a:pt x="2" y="664"/>
                  </a:lnTo>
                  <a:lnTo>
                    <a:pt x="124" y="644"/>
                  </a:lnTo>
                  <a:lnTo>
                    <a:pt x="68" y="728"/>
                  </a:lnTo>
                  <a:lnTo>
                    <a:pt x="80" y="736"/>
                  </a:lnTo>
                  <a:lnTo>
                    <a:pt x="146" y="640"/>
                  </a:lnTo>
                  <a:lnTo>
                    <a:pt x="334" y="606"/>
                  </a:lnTo>
                  <a:lnTo>
                    <a:pt x="246" y="744"/>
                  </a:lnTo>
                  <a:lnTo>
                    <a:pt x="268" y="744"/>
                  </a:lnTo>
                  <a:lnTo>
                    <a:pt x="370" y="600"/>
                  </a:lnTo>
                  <a:lnTo>
                    <a:pt x="422" y="592"/>
                  </a:lnTo>
                  <a:lnTo>
                    <a:pt x="422" y="592"/>
                  </a:lnTo>
                  <a:lnTo>
                    <a:pt x="432" y="612"/>
                  </a:lnTo>
                  <a:lnTo>
                    <a:pt x="446" y="632"/>
                  </a:lnTo>
                  <a:lnTo>
                    <a:pt x="446" y="632"/>
                  </a:lnTo>
                  <a:lnTo>
                    <a:pt x="458" y="644"/>
                  </a:lnTo>
                  <a:lnTo>
                    <a:pt x="470" y="652"/>
                  </a:lnTo>
                  <a:lnTo>
                    <a:pt x="482" y="660"/>
                  </a:lnTo>
                  <a:lnTo>
                    <a:pt x="496" y="668"/>
                  </a:lnTo>
                  <a:lnTo>
                    <a:pt x="480" y="720"/>
                  </a:lnTo>
                  <a:lnTo>
                    <a:pt x="434" y="744"/>
                  </a:lnTo>
                  <a:lnTo>
                    <a:pt x="520" y="744"/>
                  </a:lnTo>
                  <a:lnTo>
                    <a:pt x="514" y="728"/>
                  </a:lnTo>
                  <a:lnTo>
                    <a:pt x="532" y="676"/>
                  </a:lnTo>
                  <a:lnTo>
                    <a:pt x="532" y="676"/>
                  </a:lnTo>
                  <a:lnTo>
                    <a:pt x="546" y="678"/>
                  </a:lnTo>
                  <a:lnTo>
                    <a:pt x="558" y="676"/>
                  </a:lnTo>
                  <a:lnTo>
                    <a:pt x="572" y="674"/>
                  </a:lnTo>
                  <a:lnTo>
                    <a:pt x="584" y="672"/>
                  </a:lnTo>
                  <a:lnTo>
                    <a:pt x="596" y="668"/>
                  </a:lnTo>
                  <a:lnTo>
                    <a:pt x="608" y="662"/>
                  </a:lnTo>
                  <a:lnTo>
                    <a:pt x="620" y="656"/>
                  </a:lnTo>
                  <a:lnTo>
                    <a:pt x="632" y="648"/>
                  </a:lnTo>
                  <a:lnTo>
                    <a:pt x="672" y="692"/>
                  </a:lnTo>
                  <a:lnTo>
                    <a:pt x="670" y="744"/>
                  </a:lnTo>
                  <a:lnTo>
                    <a:pt x="692" y="744"/>
                  </a:lnTo>
                  <a:lnTo>
                    <a:pt x="696" y="718"/>
                  </a:lnTo>
                  <a:lnTo>
                    <a:pt x="720" y="744"/>
                  </a:lnTo>
                  <a:lnTo>
                    <a:pt x="762" y="744"/>
                  </a:lnTo>
                  <a:lnTo>
                    <a:pt x="720" y="696"/>
                  </a:lnTo>
                  <a:lnTo>
                    <a:pt x="934" y="706"/>
                  </a:lnTo>
                  <a:lnTo>
                    <a:pt x="934" y="690"/>
                  </a:lnTo>
                  <a:lnTo>
                    <a:pt x="696" y="668"/>
                  </a:lnTo>
                  <a:lnTo>
                    <a:pt x="656" y="620"/>
                  </a:lnTo>
                  <a:lnTo>
                    <a:pt x="656" y="620"/>
                  </a:lnTo>
                  <a:lnTo>
                    <a:pt x="668" y="598"/>
                  </a:lnTo>
                  <a:lnTo>
                    <a:pt x="676" y="574"/>
                  </a:lnTo>
                  <a:lnTo>
                    <a:pt x="680" y="550"/>
                  </a:lnTo>
                  <a:lnTo>
                    <a:pt x="678" y="526"/>
                  </a:lnTo>
                  <a:lnTo>
                    <a:pt x="746" y="512"/>
                  </a:lnTo>
                  <a:lnTo>
                    <a:pt x="962" y="652"/>
                  </a:lnTo>
                  <a:lnTo>
                    <a:pt x="972" y="640"/>
                  </a:lnTo>
                  <a:lnTo>
                    <a:pt x="778" y="504"/>
                  </a:lnTo>
                  <a:lnTo>
                    <a:pt x="968" y="464"/>
                  </a:lnTo>
                  <a:lnTo>
                    <a:pt x="1060" y="524"/>
                  </a:lnTo>
                  <a:lnTo>
                    <a:pt x="1068" y="512"/>
                  </a:lnTo>
                  <a:lnTo>
                    <a:pt x="990" y="458"/>
                  </a:lnTo>
                  <a:lnTo>
                    <a:pt x="1106" y="434"/>
                  </a:lnTo>
                  <a:lnTo>
                    <a:pt x="1102" y="414"/>
                  </a:lnTo>
                  <a:close/>
                  <a:moveTo>
                    <a:pt x="608" y="614"/>
                  </a:moveTo>
                  <a:lnTo>
                    <a:pt x="608" y="614"/>
                  </a:lnTo>
                  <a:lnTo>
                    <a:pt x="592" y="626"/>
                  </a:lnTo>
                  <a:lnTo>
                    <a:pt x="576" y="632"/>
                  </a:lnTo>
                  <a:lnTo>
                    <a:pt x="558" y="636"/>
                  </a:lnTo>
                  <a:lnTo>
                    <a:pt x="540" y="638"/>
                  </a:lnTo>
                  <a:lnTo>
                    <a:pt x="522" y="634"/>
                  </a:lnTo>
                  <a:lnTo>
                    <a:pt x="506" y="628"/>
                  </a:lnTo>
                  <a:lnTo>
                    <a:pt x="490" y="618"/>
                  </a:lnTo>
                  <a:lnTo>
                    <a:pt x="476" y="606"/>
                  </a:lnTo>
                  <a:lnTo>
                    <a:pt x="476" y="606"/>
                  </a:lnTo>
                  <a:lnTo>
                    <a:pt x="466" y="590"/>
                  </a:lnTo>
                  <a:lnTo>
                    <a:pt x="458" y="574"/>
                  </a:lnTo>
                  <a:lnTo>
                    <a:pt x="454" y="556"/>
                  </a:lnTo>
                  <a:lnTo>
                    <a:pt x="454" y="538"/>
                  </a:lnTo>
                  <a:lnTo>
                    <a:pt x="456" y="520"/>
                  </a:lnTo>
                  <a:lnTo>
                    <a:pt x="464" y="504"/>
                  </a:lnTo>
                  <a:lnTo>
                    <a:pt x="472" y="488"/>
                  </a:lnTo>
                  <a:lnTo>
                    <a:pt x="486" y="474"/>
                  </a:lnTo>
                  <a:lnTo>
                    <a:pt x="486" y="474"/>
                  </a:lnTo>
                  <a:lnTo>
                    <a:pt x="502" y="462"/>
                  </a:lnTo>
                  <a:lnTo>
                    <a:pt x="518" y="456"/>
                  </a:lnTo>
                  <a:lnTo>
                    <a:pt x="536" y="452"/>
                  </a:lnTo>
                  <a:lnTo>
                    <a:pt x="554" y="452"/>
                  </a:lnTo>
                  <a:lnTo>
                    <a:pt x="572" y="454"/>
                  </a:lnTo>
                  <a:lnTo>
                    <a:pt x="588" y="460"/>
                  </a:lnTo>
                  <a:lnTo>
                    <a:pt x="604" y="470"/>
                  </a:lnTo>
                  <a:lnTo>
                    <a:pt x="618" y="482"/>
                  </a:lnTo>
                  <a:lnTo>
                    <a:pt x="618" y="482"/>
                  </a:lnTo>
                  <a:lnTo>
                    <a:pt x="628" y="498"/>
                  </a:lnTo>
                  <a:lnTo>
                    <a:pt x="636" y="516"/>
                  </a:lnTo>
                  <a:lnTo>
                    <a:pt x="640" y="532"/>
                  </a:lnTo>
                  <a:lnTo>
                    <a:pt x="640" y="550"/>
                  </a:lnTo>
                  <a:lnTo>
                    <a:pt x="638" y="568"/>
                  </a:lnTo>
                  <a:lnTo>
                    <a:pt x="630" y="586"/>
                  </a:lnTo>
                  <a:lnTo>
                    <a:pt x="622" y="600"/>
                  </a:lnTo>
                  <a:lnTo>
                    <a:pt x="608" y="614"/>
                  </a:lnTo>
                  <a:lnTo>
                    <a:pt x="608" y="614"/>
                  </a:lnTo>
                  <a:close/>
                </a:path>
              </a:pathLst>
            </a:custGeom>
            <a:solidFill>
              <a:srgbClr val="FEFFFF">
                <a:alpha val="4000"/>
              </a:srgbClr>
            </a:solidFill>
            <a:ln>
              <a:solidFill>
                <a:srgbClr val="FEFFFF">
                  <a:alpha val="13000"/>
                </a:srgbClr>
              </a:solidFill>
            </a:ln>
            <a:effectLst>
              <a:glow rad="101600">
                <a:srgbClr val="FEFFFF">
                  <a:alpha val="13000"/>
                </a:srgbClr>
              </a:glo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/>
            <p:cNvSpPr>
              <a:spLocks noChangeAspect="1"/>
            </p:cNvSpPr>
            <p:nvPr/>
          </p:nvSpPr>
          <p:spPr bwMode="auto">
            <a:xfrm>
              <a:off x="8126715" y="6307559"/>
              <a:ext cx="976330" cy="550441"/>
            </a:xfrm>
            <a:custGeom>
              <a:avLst/>
              <a:gdLst>
                <a:gd name="T0" fmla="*/ 962 w 972"/>
                <a:gd name="T1" fmla="*/ 344 h 548"/>
                <a:gd name="T2" fmla="*/ 860 w 972"/>
                <a:gd name="T3" fmla="*/ 232 h 548"/>
                <a:gd name="T4" fmla="*/ 972 w 972"/>
                <a:gd name="T5" fmla="*/ 210 h 548"/>
                <a:gd name="T6" fmla="*/ 954 w 972"/>
                <a:gd name="T7" fmla="*/ 122 h 548"/>
                <a:gd name="T8" fmla="*/ 854 w 972"/>
                <a:gd name="T9" fmla="*/ 200 h 548"/>
                <a:gd name="T10" fmla="*/ 834 w 972"/>
                <a:gd name="T11" fmla="*/ 98 h 548"/>
                <a:gd name="T12" fmla="*/ 742 w 972"/>
                <a:gd name="T13" fmla="*/ 320 h 548"/>
                <a:gd name="T14" fmla="*/ 714 w 972"/>
                <a:gd name="T15" fmla="*/ 122 h 548"/>
                <a:gd name="T16" fmla="*/ 636 w 972"/>
                <a:gd name="T17" fmla="*/ 434 h 548"/>
                <a:gd name="T18" fmla="*/ 614 w 972"/>
                <a:gd name="T19" fmla="*/ 422 h 548"/>
                <a:gd name="T20" fmla="*/ 576 w 972"/>
                <a:gd name="T21" fmla="*/ 412 h 548"/>
                <a:gd name="T22" fmla="*/ 552 w 972"/>
                <a:gd name="T23" fmla="*/ 412 h 548"/>
                <a:gd name="T24" fmla="*/ 502 w 972"/>
                <a:gd name="T25" fmla="*/ 312 h 548"/>
                <a:gd name="T26" fmla="*/ 588 w 972"/>
                <a:gd name="T27" fmla="*/ 100 h 548"/>
                <a:gd name="T28" fmla="*/ 440 w 972"/>
                <a:gd name="T29" fmla="*/ 132 h 548"/>
                <a:gd name="T30" fmla="*/ 478 w 972"/>
                <a:gd name="T31" fmla="*/ 24 h 548"/>
                <a:gd name="T32" fmla="*/ 394 w 972"/>
                <a:gd name="T33" fmla="*/ 0 h 548"/>
                <a:gd name="T34" fmla="*/ 410 w 972"/>
                <a:gd name="T35" fmla="*/ 124 h 548"/>
                <a:gd name="T36" fmla="*/ 312 w 972"/>
                <a:gd name="T37" fmla="*/ 88 h 548"/>
                <a:gd name="T38" fmla="*/ 458 w 972"/>
                <a:gd name="T39" fmla="*/ 278 h 548"/>
                <a:gd name="T40" fmla="*/ 272 w 972"/>
                <a:gd name="T41" fmla="*/ 204 h 548"/>
                <a:gd name="T42" fmla="*/ 502 w 972"/>
                <a:gd name="T43" fmla="*/ 426 h 548"/>
                <a:gd name="T44" fmla="*/ 490 w 972"/>
                <a:gd name="T45" fmla="*/ 432 h 548"/>
                <a:gd name="T46" fmla="*/ 470 w 972"/>
                <a:gd name="T47" fmla="*/ 448 h 548"/>
                <a:gd name="T48" fmla="*/ 452 w 972"/>
                <a:gd name="T49" fmla="*/ 468 h 548"/>
                <a:gd name="T50" fmla="*/ 440 w 972"/>
                <a:gd name="T51" fmla="*/ 490 h 548"/>
                <a:gd name="T52" fmla="*/ 332 w 972"/>
                <a:gd name="T53" fmla="*/ 482 h 548"/>
                <a:gd name="T54" fmla="*/ 190 w 972"/>
                <a:gd name="T55" fmla="*/ 302 h 548"/>
                <a:gd name="T56" fmla="*/ 142 w 972"/>
                <a:gd name="T57" fmla="*/ 446 h 548"/>
                <a:gd name="T58" fmla="*/ 70 w 972"/>
                <a:gd name="T59" fmla="*/ 360 h 548"/>
                <a:gd name="T60" fmla="*/ 2 w 972"/>
                <a:gd name="T61" fmla="*/ 420 h 548"/>
                <a:gd name="T62" fmla="*/ 0 w 972"/>
                <a:gd name="T63" fmla="*/ 440 h 548"/>
                <a:gd name="T64" fmla="*/ 34 w 972"/>
                <a:gd name="T65" fmla="*/ 526 h 548"/>
                <a:gd name="T66" fmla="*/ 142 w 972"/>
                <a:gd name="T67" fmla="*/ 472 h 548"/>
                <a:gd name="T68" fmla="*/ 214 w 972"/>
                <a:gd name="T69" fmla="*/ 548 h 548"/>
                <a:gd name="T70" fmla="*/ 310 w 972"/>
                <a:gd name="T71" fmla="*/ 512 h 548"/>
                <a:gd name="T72" fmla="*/ 428 w 972"/>
                <a:gd name="T73" fmla="*/ 538 h 548"/>
                <a:gd name="T74" fmla="*/ 464 w 972"/>
                <a:gd name="T75" fmla="*/ 548 h 548"/>
                <a:gd name="T76" fmla="*/ 466 w 972"/>
                <a:gd name="T77" fmla="*/ 532 h 548"/>
                <a:gd name="T78" fmla="*/ 474 w 972"/>
                <a:gd name="T79" fmla="*/ 504 h 548"/>
                <a:gd name="T80" fmla="*/ 492 w 972"/>
                <a:gd name="T81" fmla="*/ 478 h 548"/>
                <a:gd name="T82" fmla="*/ 516 w 972"/>
                <a:gd name="T83" fmla="*/ 460 h 548"/>
                <a:gd name="T84" fmla="*/ 532 w 972"/>
                <a:gd name="T85" fmla="*/ 454 h 548"/>
                <a:gd name="T86" fmla="*/ 570 w 972"/>
                <a:gd name="T87" fmla="*/ 450 h 548"/>
                <a:gd name="T88" fmla="*/ 606 w 972"/>
                <a:gd name="T89" fmla="*/ 460 h 548"/>
                <a:gd name="T90" fmla="*/ 634 w 972"/>
                <a:gd name="T91" fmla="*/ 482 h 548"/>
                <a:gd name="T92" fmla="*/ 654 w 972"/>
                <a:gd name="T93" fmla="*/ 516 h 548"/>
                <a:gd name="T94" fmla="*/ 658 w 972"/>
                <a:gd name="T95" fmla="*/ 532 h 548"/>
                <a:gd name="T96" fmla="*/ 696 w 972"/>
                <a:gd name="T97" fmla="*/ 548 h 548"/>
                <a:gd name="T98" fmla="*/ 694 w 972"/>
                <a:gd name="T99" fmla="*/ 526 h 548"/>
                <a:gd name="T100" fmla="*/ 690 w 972"/>
                <a:gd name="T101" fmla="*/ 504 h 548"/>
                <a:gd name="T102" fmla="*/ 680 w 972"/>
                <a:gd name="T103" fmla="*/ 480 h 548"/>
                <a:gd name="T104" fmla="*/ 664 w 972"/>
                <a:gd name="T105" fmla="*/ 458 h 548"/>
                <a:gd name="T106" fmla="*/ 962 w 972"/>
                <a:gd name="T107" fmla="*/ 36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2" h="548">
                  <a:moveTo>
                    <a:pt x="962" y="360"/>
                  </a:moveTo>
                  <a:lnTo>
                    <a:pt x="962" y="344"/>
                  </a:lnTo>
                  <a:lnTo>
                    <a:pt x="756" y="352"/>
                  </a:lnTo>
                  <a:lnTo>
                    <a:pt x="860" y="232"/>
                  </a:lnTo>
                  <a:lnTo>
                    <a:pt x="972" y="222"/>
                  </a:lnTo>
                  <a:lnTo>
                    <a:pt x="972" y="210"/>
                  </a:lnTo>
                  <a:lnTo>
                    <a:pt x="874" y="214"/>
                  </a:lnTo>
                  <a:lnTo>
                    <a:pt x="954" y="122"/>
                  </a:lnTo>
                  <a:lnTo>
                    <a:pt x="940" y="108"/>
                  </a:lnTo>
                  <a:lnTo>
                    <a:pt x="854" y="200"/>
                  </a:lnTo>
                  <a:lnTo>
                    <a:pt x="846" y="98"/>
                  </a:lnTo>
                  <a:lnTo>
                    <a:pt x="834" y="98"/>
                  </a:lnTo>
                  <a:lnTo>
                    <a:pt x="838" y="218"/>
                  </a:lnTo>
                  <a:lnTo>
                    <a:pt x="742" y="320"/>
                  </a:lnTo>
                  <a:lnTo>
                    <a:pt x="728" y="122"/>
                  </a:lnTo>
                  <a:lnTo>
                    <a:pt x="714" y="122"/>
                  </a:lnTo>
                  <a:lnTo>
                    <a:pt x="720" y="344"/>
                  </a:lnTo>
                  <a:lnTo>
                    <a:pt x="636" y="434"/>
                  </a:lnTo>
                  <a:lnTo>
                    <a:pt x="636" y="434"/>
                  </a:lnTo>
                  <a:lnTo>
                    <a:pt x="614" y="422"/>
                  </a:lnTo>
                  <a:lnTo>
                    <a:pt x="590" y="414"/>
                  </a:lnTo>
                  <a:lnTo>
                    <a:pt x="576" y="412"/>
                  </a:lnTo>
                  <a:lnTo>
                    <a:pt x="564" y="412"/>
                  </a:lnTo>
                  <a:lnTo>
                    <a:pt x="552" y="412"/>
                  </a:lnTo>
                  <a:lnTo>
                    <a:pt x="538" y="414"/>
                  </a:lnTo>
                  <a:lnTo>
                    <a:pt x="502" y="312"/>
                  </a:lnTo>
                  <a:lnTo>
                    <a:pt x="602" y="108"/>
                  </a:lnTo>
                  <a:lnTo>
                    <a:pt x="588" y="100"/>
                  </a:lnTo>
                  <a:lnTo>
                    <a:pt x="492" y="282"/>
                  </a:lnTo>
                  <a:lnTo>
                    <a:pt x="440" y="132"/>
                  </a:lnTo>
                  <a:lnTo>
                    <a:pt x="488" y="30"/>
                  </a:lnTo>
                  <a:lnTo>
                    <a:pt x="478" y="24"/>
                  </a:lnTo>
                  <a:lnTo>
                    <a:pt x="432" y="112"/>
                  </a:lnTo>
                  <a:lnTo>
                    <a:pt x="394" y="0"/>
                  </a:lnTo>
                  <a:lnTo>
                    <a:pt x="374" y="6"/>
                  </a:lnTo>
                  <a:lnTo>
                    <a:pt x="410" y="124"/>
                  </a:lnTo>
                  <a:lnTo>
                    <a:pt x="318" y="78"/>
                  </a:lnTo>
                  <a:lnTo>
                    <a:pt x="312" y="88"/>
                  </a:lnTo>
                  <a:lnTo>
                    <a:pt x="416" y="144"/>
                  </a:lnTo>
                  <a:lnTo>
                    <a:pt x="458" y="278"/>
                  </a:lnTo>
                  <a:lnTo>
                    <a:pt x="278" y="192"/>
                  </a:lnTo>
                  <a:lnTo>
                    <a:pt x="272" y="204"/>
                  </a:lnTo>
                  <a:lnTo>
                    <a:pt x="466" y="308"/>
                  </a:lnTo>
                  <a:lnTo>
                    <a:pt x="502" y="426"/>
                  </a:lnTo>
                  <a:lnTo>
                    <a:pt x="502" y="426"/>
                  </a:lnTo>
                  <a:lnTo>
                    <a:pt x="490" y="432"/>
                  </a:lnTo>
                  <a:lnTo>
                    <a:pt x="480" y="440"/>
                  </a:lnTo>
                  <a:lnTo>
                    <a:pt x="470" y="448"/>
                  </a:lnTo>
                  <a:lnTo>
                    <a:pt x="460" y="458"/>
                  </a:lnTo>
                  <a:lnTo>
                    <a:pt x="452" y="468"/>
                  </a:lnTo>
                  <a:lnTo>
                    <a:pt x="446" y="478"/>
                  </a:lnTo>
                  <a:lnTo>
                    <a:pt x="440" y="490"/>
                  </a:lnTo>
                  <a:lnTo>
                    <a:pt x="434" y="502"/>
                  </a:lnTo>
                  <a:lnTo>
                    <a:pt x="332" y="482"/>
                  </a:lnTo>
                  <a:lnTo>
                    <a:pt x="202" y="294"/>
                  </a:lnTo>
                  <a:lnTo>
                    <a:pt x="190" y="302"/>
                  </a:lnTo>
                  <a:lnTo>
                    <a:pt x="298" y="476"/>
                  </a:lnTo>
                  <a:lnTo>
                    <a:pt x="142" y="446"/>
                  </a:lnTo>
                  <a:lnTo>
                    <a:pt x="80" y="354"/>
                  </a:lnTo>
                  <a:lnTo>
                    <a:pt x="70" y="360"/>
                  </a:lnTo>
                  <a:lnTo>
                    <a:pt x="120" y="442"/>
                  </a:lnTo>
                  <a:lnTo>
                    <a:pt x="2" y="420"/>
                  </a:lnTo>
                  <a:lnTo>
                    <a:pt x="0" y="426"/>
                  </a:lnTo>
                  <a:lnTo>
                    <a:pt x="0" y="440"/>
                  </a:lnTo>
                  <a:lnTo>
                    <a:pt x="120" y="468"/>
                  </a:lnTo>
                  <a:lnTo>
                    <a:pt x="34" y="526"/>
                  </a:lnTo>
                  <a:lnTo>
                    <a:pt x="40" y="536"/>
                  </a:lnTo>
                  <a:lnTo>
                    <a:pt x="142" y="472"/>
                  </a:lnTo>
                  <a:lnTo>
                    <a:pt x="280" y="504"/>
                  </a:lnTo>
                  <a:lnTo>
                    <a:pt x="214" y="548"/>
                  </a:lnTo>
                  <a:lnTo>
                    <a:pt x="250" y="548"/>
                  </a:lnTo>
                  <a:lnTo>
                    <a:pt x="310" y="512"/>
                  </a:lnTo>
                  <a:lnTo>
                    <a:pt x="428" y="538"/>
                  </a:lnTo>
                  <a:lnTo>
                    <a:pt x="428" y="538"/>
                  </a:lnTo>
                  <a:lnTo>
                    <a:pt x="426" y="548"/>
                  </a:lnTo>
                  <a:lnTo>
                    <a:pt x="464" y="548"/>
                  </a:lnTo>
                  <a:lnTo>
                    <a:pt x="464" y="548"/>
                  </a:lnTo>
                  <a:lnTo>
                    <a:pt x="466" y="532"/>
                  </a:lnTo>
                  <a:lnTo>
                    <a:pt x="468" y="518"/>
                  </a:lnTo>
                  <a:lnTo>
                    <a:pt x="474" y="504"/>
                  </a:lnTo>
                  <a:lnTo>
                    <a:pt x="482" y="490"/>
                  </a:lnTo>
                  <a:lnTo>
                    <a:pt x="492" y="478"/>
                  </a:lnTo>
                  <a:lnTo>
                    <a:pt x="504" y="468"/>
                  </a:lnTo>
                  <a:lnTo>
                    <a:pt x="516" y="460"/>
                  </a:lnTo>
                  <a:lnTo>
                    <a:pt x="532" y="454"/>
                  </a:lnTo>
                  <a:lnTo>
                    <a:pt x="532" y="454"/>
                  </a:lnTo>
                  <a:lnTo>
                    <a:pt x="550" y="450"/>
                  </a:lnTo>
                  <a:lnTo>
                    <a:pt x="570" y="450"/>
                  </a:lnTo>
                  <a:lnTo>
                    <a:pt x="588" y="454"/>
                  </a:lnTo>
                  <a:lnTo>
                    <a:pt x="606" y="460"/>
                  </a:lnTo>
                  <a:lnTo>
                    <a:pt x="622" y="470"/>
                  </a:lnTo>
                  <a:lnTo>
                    <a:pt x="634" y="482"/>
                  </a:lnTo>
                  <a:lnTo>
                    <a:pt x="646" y="498"/>
                  </a:lnTo>
                  <a:lnTo>
                    <a:pt x="654" y="516"/>
                  </a:lnTo>
                  <a:lnTo>
                    <a:pt x="654" y="516"/>
                  </a:lnTo>
                  <a:lnTo>
                    <a:pt x="658" y="532"/>
                  </a:lnTo>
                  <a:lnTo>
                    <a:pt x="658" y="548"/>
                  </a:lnTo>
                  <a:lnTo>
                    <a:pt x="696" y="548"/>
                  </a:lnTo>
                  <a:lnTo>
                    <a:pt x="696" y="548"/>
                  </a:lnTo>
                  <a:lnTo>
                    <a:pt x="694" y="526"/>
                  </a:lnTo>
                  <a:lnTo>
                    <a:pt x="690" y="504"/>
                  </a:lnTo>
                  <a:lnTo>
                    <a:pt x="690" y="504"/>
                  </a:lnTo>
                  <a:lnTo>
                    <a:pt x="686" y="492"/>
                  </a:lnTo>
                  <a:lnTo>
                    <a:pt x="680" y="480"/>
                  </a:lnTo>
                  <a:lnTo>
                    <a:pt x="672" y="470"/>
                  </a:lnTo>
                  <a:lnTo>
                    <a:pt x="664" y="458"/>
                  </a:lnTo>
                  <a:lnTo>
                    <a:pt x="736" y="376"/>
                  </a:lnTo>
                  <a:lnTo>
                    <a:pt x="962" y="360"/>
                  </a:lnTo>
                  <a:close/>
                </a:path>
              </a:pathLst>
            </a:custGeom>
            <a:solidFill>
              <a:srgbClr val="FEFFFF">
                <a:alpha val="7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06" y="1066769"/>
            <a:ext cx="6327249" cy="14594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07" y="2853288"/>
            <a:ext cx="6327248" cy="6396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6496" y="9396145"/>
            <a:ext cx="1894681" cy="5764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48704" y="9396145"/>
            <a:ext cx="4667792" cy="5764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532" y="9396145"/>
            <a:ext cx="540172" cy="5764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42524" y="8725743"/>
            <a:ext cx="14350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第</a:t>
            </a:r>
            <a:r>
              <a:rPr lang="zh-CN" altLang="en-US" sz="32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五</a:t>
            </a:r>
            <a:r>
              <a:rPr lang="zh-CN" altLang="en-US" sz="32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章</a:t>
            </a:r>
            <a:endParaRPr lang="zh-CN" altLang="en-US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498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6220" y="0"/>
            <a:ext cx="6327249" cy="1459472"/>
          </a:xfrm>
        </p:spPr>
        <p:txBody>
          <a:bodyPr/>
          <a:lstStyle/>
          <a:p>
            <a:r>
              <a:rPr lang="zh-CN" altLang="zh-CN" dirty="0"/>
              <a:t>用数组名作参数的例子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95293" y="1366113"/>
            <a:ext cx="7704856" cy="8586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# include &lt;</a:t>
            </a:r>
            <a:r>
              <a:rPr lang="en-US" altLang="zh-CN" sz="2400" dirty="0" err="1">
                <a:solidFill>
                  <a:schemeClr val="bg1"/>
                </a:solidFill>
              </a:rPr>
              <a:t>iostream</a:t>
            </a:r>
            <a:r>
              <a:rPr lang="en-US" altLang="zh-CN" sz="2400" dirty="0">
                <a:solidFill>
                  <a:schemeClr val="bg1"/>
                </a:solidFill>
              </a:rPr>
              <a:t>&gt;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using namespace </a:t>
            </a:r>
            <a:r>
              <a:rPr lang="en-US" altLang="zh-CN" sz="2400" dirty="0" err="1">
                <a:solidFill>
                  <a:schemeClr val="bg1"/>
                </a:solidFill>
              </a:rPr>
              <a:t>std</a:t>
            </a:r>
            <a:r>
              <a:rPr lang="en-US" altLang="zh-CN" sz="2400" dirty="0">
                <a:solidFill>
                  <a:schemeClr val="bg1"/>
                </a:solidFill>
              </a:rPr>
              <a:t>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 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void change(</a:t>
            </a:r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x[],</a:t>
            </a:r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y[])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{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temp,i</a:t>
            </a:r>
            <a:r>
              <a:rPr lang="en-US" altLang="zh-CN" sz="2400" dirty="0">
                <a:solidFill>
                  <a:schemeClr val="bg1"/>
                </a:solidFill>
              </a:rPr>
              <a:t>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for(i=0;i&lt;8;i++)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{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  temp=x[i]; x[i]=y[i];  y[i]=temp;  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}  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 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main()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{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a[]={1,2,3,4,5,6,7,8};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b[]={-1,-2,-3,-4,-5,-6,-7,-8};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i;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change(</a:t>
            </a:r>
            <a:r>
              <a:rPr lang="en-US" altLang="zh-CN" sz="2400" dirty="0" err="1">
                <a:solidFill>
                  <a:schemeClr val="bg1"/>
                </a:solidFill>
              </a:rPr>
              <a:t>a,b</a:t>
            </a:r>
            <a:r>
              <a:rPr lang="en-US" altLang="zh-CN" sz="2400" dirty="0">
                <a:solidFill>
                  <a:schemeClr val="bg1"/>
                </a:solidFill>
              </a:rPr>
              <a:t>);//</a:t>
            </a:r>
            <a:r>
              <a:rPr lang="zh-CN" altLang="zh-CN" sz="2400" dirty="0">
                <a:solidFill>
                  <a:schemeClr val="bg1"/>
                </a:solidFill>
              </a:rPr>
              <a:t>数组名</a:t>
            </a:r>
            <a:r>
              <a:rPr lang="en-US" altLang="zh-CN" sz="2400" dirty="0" err="1">
                <a:solidFill>
                  <a:schemeClr val="bg1"/>
                </a:solidFill>
              </a:rPr>
              <a:t>a,b</a:t>
            </a:r>
            <a:r>
              <a:rPr lang="zh-CN" altLang="zh-CN" sz="2400" dirty="0">
                <a:solidFill>
                  <a:schemeClr val="bg1"/>
                </a:solidFill>
              </a:rPr>
              <a:t>作参数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for(i=0;i&lt;8;i++)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  </a:t>
            </a:r>
            <a:r>
              <a:rPr lang="en-US" altLang="zh-CN" sz="2400" dirty="0" err="1">
                <a:solidFill>
                  <a:schemeClr val="bg1"/>
                </a:solidFill>
              </a:rPr>
              <a:t>cout</a:t>
            </a:r>
            <a:r>
              <a:rPr lang="en-US" altLang="zh-CN" sz="2400" dirty="0">
                <a:solidFill>
                  <a:schemeClr val="bg1"/>
                </a:solidFill>
              </a:rPr>
              <a:t>&lt;&lt;a[i]&lt;&lt;b[i]&lt;&lt;</a:t>
            </a:r>
            <a:r>
              <a:rPr lang="en-US" altLang="zh-CN" sz="2400" dirty="0" err="1">
                <a:solidFill>
                  <a:schemeClr val="bg1"/>
                </a:solidFill>
              </a:rPr>
              <a:t>endl</a:t>
            </a:r>
            <a:r>
              <a:rPr lang="en-US" altLang="zh-CN" sz="2400" dirty="0">
                <a:solidFill>
                  <a:schemeClr val="bg1"/>
                </a:solidFill>
              </a:rPr>
              <a:t>; 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system("pause");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return 0; 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79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0"/>
            <a:ext cx="6327249" cy="1459472"/>
          </a:xfrm>
        </p:spPr>
        <p:txBody>
          <a:bodyPr/>
          <a:lstStyle/>
          <a:p>
            <a:r>
              <a:rPr lang="zh-CN" altLang="zh-CN" dirty="0" smtClean="0"/>
              <a:t>二维数组名作参数的实例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95293" y="1668959"/>
            <a:ext cx="7249114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# include &lt;</a:t>
            </a:r>
            <a:r>
              <a:rPr lang="en-US" altLang="zh-CN" sz="2400" dirty="0" err="1">
                <a:solidFill>
                  <a:schemeClr val="bg1"/>
                </a:solidFill>
              </a:rPr>
              <a:t>iostream</a:t>
            </a:r>
            <a:r>
              <a:rPr lang="en-US" altLang="zh-CN" sz="2400" dirty="0">
                <a:solidFill>
                  <a:schemeClr val="bg1"/>
                </a:solidFill>
              </a:rPr>
              <a:t>&gt;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using namespace </a:t>
            </a:r>
            <a:r>
              <a:rPr lang="en-US" altLang="zh-CN" sz="2400" dirty="0" err="1">
                <a:solidFill>
                  <a:schemeClr val="bg1"/>
                </a:solidFill>
              </a:rPr>
              <a:t>std</a:t>
            </a:r>
            <a:r>
              <a:rPr lang="en-US" altLang="zh-CN" sz="2400" dirty="0">
                <a:solidFill>
                  <a:schemeClr val="bg1"/>
                </a:solidFill>
              </a:rPr>
              <a:t>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 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Max(</a:t>
            </a:r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a[][4]) //</a:t>
            </a:r>
            <a:r>
              <a:rPr lang="zh-CN" altLang="zh-CN" sz="2400" dirty="0">
                <a:solidFill>
                  <a:schemeClr val="bg1"/>
                </a:solidFill>
              </a:rPr>
              <a:t>形参数组的列数不可为空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{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i,j,Max</a:t>
            </a:r>
            <a:r>
              <a:rPr lang="en-US" altLang="zh-CN" sz="2400" dirty="0">
                <a:solidFill>
                  <a:schemeClr val="bg1"/>
                </a:solidFill>
              </a:rPr>
              <a:t>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Max=a[0][0];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for(i=0;i&lt;3;i++)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  for(j=0;j&lt;4;j++)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     if(a[i][j]&gt;Max)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       Max=a[i][j];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return Max;  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 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main()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{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a[][4]={1,2,3,4,5,6,7,8,9,-1,-2,-3};//</a:t>
            </a:r>
            <a:r>
              <a:rPr lang="zh-CN" altLang="zh-CN" sz="2400" dirty="0">
                <a:solidFill>
                  <a:schemeClr val="bg1"/>
                </a:solidFill>
              </a:rPr>
              <a:t>此处可省略第一维数值大小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</a:rPr>
              <a:t>cout</a:t>
            </a:r>
            <a:r>
              <a:rPr lang="en-US" altLang="zh-CN" sz="2400" dirty="0">
                <a:solidFill>
                  <a:schemeClr val="bg1"/>
                </a:solidFill>
              </a:rPr>
              <a:t>&lt;&lt;"</a:t>
            </a:r>
            <a:r>
              <a:rPr lang="zh-CN" altLang="zh-CN" sz="2400" dirty="0">
                <a:solidFill>
                  <a:schemeClr val="bg1"/>
                </a:solidFill>
              </a:rPr>
              <a:t>最大值为</a:t>
            </a:r>
            <a:r>
              <a:rPr lang="en-US" altLang="zh-CN" sz="2400" dirty="0">
                <a:solidFill>
                  <a:schemeClr val="bg1"/>
                </a:solidFill>
              </a:rPr>
              <a:t> "&lt;&lt;Max(a)&lt;&lt;</a:t>
            </a:r>
            <a:r>
              <a:rPr lang="en-US" altLang="zh-CN" sz="2400" dirty="0" err="1">
                <a:solidFill>
                  <a:schemeClr val="bg1"/>
                </a:solidFill>
              </a:rPr>
              <a:t>endl</a:t>
            </a:r>
            <a:r>
              <a:rPr lang="en-US" altLang="zh-CN" sz="2400" dirty="0">
                <a:solidFill>
                  <a:schemeClr val="bg1"/>
                </a:solidFill>
              </a:rPr>
              <a:t>; //</a:t>
            </a:r>
            <a:r>
              <a:rPr lang="zh-CN" altLang="zh-CN" sz="2400" dirty="0">
                <a:solidFill>
                  <a:schemeClr val="bg1"/>
                </a:solidFill>
              </a:rPr>
              <a:t>数组名作参数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system("pause");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return 0;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29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594" y="6242"/>
            <a:ext cx="6327249" cy="1459472"/>
          </a:xfrm>
        </p:spPr>
        <p:txBody>
          <a:bodyPr/>
          <a:lstStyle/>
          <a:p>
            <a:r>
              <a:rPr lang="zh-CN" altLang="zh-CN" b="1" dirty="0"/>
              <a:t>局部变量和全局变量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425932"/>
            <a:ext cx="8120063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# include &lt;</a:t>
            </a:r>
            <a:r>
              <a:rPr lang="en-US" altLang="zh-CN" dirty="0" err="1">
                <a:solidFill>
                  <a:schemeClr val="bg1"/>
                </a:solidFill>
              </a:rPr>
              <a:t>iostream</a:t>
            </a:r>
            <a:r>
              <a:rPr lang="en-US" altLang="zh-CN" dirty="0">
                <a:solidFill>
                  <a:schemeClr val="bg1"/>
                </a:solidFill>
              </a:rPr>
              <a:t>&gt;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using namespace </a:t>
            </a:r>
            <a:r>
              <a:rPr lang="en-US" altLang="zh-CN" dirty="0" err="1">
                <a:solidFill>
                  <a:schemeClr val="bg1"/>
                </a:solidFill>
              </a:rPr>
              <a:t>std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 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int</a:t>
            </a:r>
            <a:r>
              <a:rPr lang="en-US" altLang="zh-CN" dirty="0">
                <a:solidFill>
                  <a:schemeClr val="bg1"/>
                </a:solidFill>
              </a:rPr>
              <a:t> num1=5;//</a:t>
            </a:r>
            <a:r>
              <a:rPr lang="zh-CN" altLang="zh-CN" dirty="0">
                <a:solidFill>
                  <a:schemeClr val="bg1"/>
                </a:solidFill>
              </a:rPr>
              <a:t>全局变量，所有函数都可使用它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 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int</a:t>
            </a:r>
            <a:r>
              <a:rPr lang="en-US" altLang="zh-CN" dirty="0">
                <a:solidFill>
                  <a:schemeClr val="bg1"/>
                </a:solidFill>
              </a:rPr>
              <a:t> fun1()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{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</a:t>
            </a:r>
            <a:r>
              <a:rPr lang="en-US" altLang="zh-CN" dirty="0" err="1">
                <a:solidFill>
                  <a:schemeClr val="bg1"/>
                </a:solidFill>
              </a:rPr>
              <a:t>int</a:t>
            </a:r>
            <a:r>
              <a:rPr lang="en-US" altLang="zh-CN" dirty="0">
                <a:solidFill>
                  <a:schemeClr val="bg1"/>
                </a:solidFill>
              </a:rPr>
              <a:t> a=0;//</a:t>
            </a:r>
            <a:r>
              <a:rPr lang="zh-CN" altLang="zh-CN" dirty="0">
                <a:solidFill>
                  <a:schemeClr val="bg1"/>
                </a:solidFill>
              </a:rPr>
              <a:t>局部变量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zh-CN" dirty="0">
                <a:solidFill>
                  <a:schemeClr val="bg1"/>
                </a:solidFill>
              </a:rPr>
              <a:t>只能在本函数中使用</a:t>
            </a:r>
            <a:r>
              <a:rPr lang="en-US" altLang="zh-CN" dirty="0">
                <a:solidFill>
                  <a:schemeClr val="bg1"/>
                </a:solidFill>
              </a:rPr>
              <a:t>  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num1++;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}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 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int</a:t>
            </a:r>
            <a:r>
              <a:rPr lang="en-US" altLang="zh-CN" dirty="0">
                <a:solidFill>
                  <a:schemeClr val="bg1"/>
                </a:solidFill>
              </a:rPr>
              <a:t> num2=4;//</a:t>
            </a:r>
            <a:r>
              <a:rPr lang="zh-CN" altLang="zh-CN" dirty="0">
                <a:solidFill>
                  <a:schemeClr val="bg1"/>
                </a:solidFill>
              </a:rPr>
              <a:t>全局变量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zh-CN" dirty="0">
                <a:solidFill>
                  <a:schemeClr val="bg1"/>
                </a:solidFill>
              </a:rPr>
              <a:t>可以被下面的</a:t>
            </a:r>
            <a:r>
              <a:rPr lang="en-US" altLang="zh-CN" dirty="0">
                <a:solidFill>
                  <a:schemeClr val="bg1"/>
                </a:solidFill>
              </a:rPr>
              <a:t>fun2</a:t>
            </a:r>
            <a:r>
              <a:rPr lang="zh-CN" altLang="zh-CN" dirty="0">
                <a:solidFill>
                  <a:schemeClr val="bg1"/>
                </a:solidFill>
              </a:rPr>
              <a:t>函数和</a:t>
            </a:r>
            <a:r>
              <a:rPr lang="en-US" altLang="zh-CN" dirty="0">
                <a:solidFill>
                  <a:schemeClr val="bg1"/>
                </a:solidFill>
              </a:rPr>
              <a:t>main</a:t>
            </a:r>
            <a:r>
              <a:rPr lang="zh-CN" altLang="zh-CN" dirty="0">
                <a:solidFill>
                  <a:schemeClr val="bg1"/>
                </a:solidFill>
              </a:rPr>
              <a:t>函数使用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int</a:t>
            </a:r>
            <a:r>
              <a:rPr lang="en-US" altLang="zh-CN" dirty="0">
                <a:solidFill>
                  <a:schemeClr val="bg1"/>
                </a:solidFill>
              </a:rPr>
              <a:t> fun2()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{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num2++; 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}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 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int</a:t>
            </a:r>
            <a:r>
              <a:rPr lang="en-US" altLang="zh-CN" dirty="0">
                <a:solidFill>
                  <a:schemeClr val="bg1"/>
                </a:solidFill>
              </a:rPr>
              <a:t> main()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{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</a:t>
            </a:r>
            <a:r>
              <a:rPr lang="en-US" altLang="zh-CN" dirty="0" err="1">
                <a:solidFill>
                  <a:schemeClr val="bg1"/>
                </a:solidFill>
              </a:rPr>
              <a:t>int</a:t>
            </a:r>
            <a:r>
              <a:rPr lang="en-US" altLang="zh-CN" dirty="0">
                <a:solidFill>
                  <a:schemeClr val="bg1"/>
                </a:solidFill>
              </a:rPr>
              <a:t> sum=5;//</a:t>
            </a:r>
            <a:r>
              <a:rPr lang="zh-CN" altLang="zh-CN" dirty="0">
                <a:solidFill>
                  <a:schemeClr val="bg1"/>
                </a:solidFill>
              </a:rPr>
              <a:t>局部变量，只在</a:t>
            </a:r>
            <a:r>
              <a:rPr lang="en-US" altLang="zh-CN" dirty="0">
                <a:solidFill>
                  <a:schemeClr val="bg1"/>
                </a:solidFill>
              </a:rPr>
              <a:t>main</a:t>
            </a:r>
            <a:r>
              <a:rPr lang="zh-CN" altLang="zh-CN" dirty="0">
                <a:solidFill>
                  <a:schemeClr val="bg1"/>
                </a:solidFill>
              </a:rPr>
              <a:t>函数中有效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fun1();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fun2();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sum+=num1+num2;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</a:t>
            </a:r>
            <a:r>
              <a:rPr lang="en-US" altLang="zh-CN" dirty="0" err="1">
                <a:solidFill>
                  <a:schemeClr val="bg1"/>
                </a:solidFill>
              </a:rPr>
              <a:t>cout</a:t>
            </a:r>
            <a:r>
              <a:rPr lang="en-US" altLang="zh-CN" dirty="0">
                <a:solidFill>
                  <a:schemeClr val="bg1"/>
                </a:solidFill>
              </a:rPr>
              <a:t>&lt;&lt;sum&lt;&lt;</a:t>
            </a:r>
            <a:r>
              <a:rPr lang="en-US" altLang="zh-CN" dirty="0" err="1">
                <a:solidFill>
                  <a:schemeClr val="bg1"/>
                </a:solidFill>
              </a:rPr>
              <a:t>endl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system("pause");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return 0;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}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25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【例题描述】成绩处理</a:t>
            </a:r>
            <a:br>
              <a:rPr lang="zh-CN" altLang="zh-CN" dirty="0"/>
            </a:br>
            <a:r>
              <a:rPr lang="zh-CN" altLang="zh-CN" dirty="0" smtClean="0"/>
              <a:t>李</a:t>
            </a:r>
            <a:r>
              <a:rPr lang="zh-CN" altLang="zh-CN" dirty="0"/>
              <a:t>旭琳要用一维数组给</a:t>
            </a:r>
            <a:r>
              <a:rPr lang="en-US" altLang="zh-CN" dirty="0"/>
              <a:t>10</a:t>
            </a:r>
            <a:r>
              <a:rPr lang="zh-CN" altLang="zh-CN" dirty="0"/>
              <a:t>个魔法学徒的成绩进行统计，并求出他们的平均分，最高分和最低分。请你用函数的方式帮助她完成。</a:t>
            </a:r>
            <a:br>
              <a:rPr lang="zh-CN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702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84096" y="4837311"/>
            <a:ext cx="6327249" cy="1459472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zh-CN" dirty="0">
                <a:solidFill>
                  <a:schemeClr val="bg1"/>
                </a:solidFill>
              </a:rPr>
              <a:t>局部静态变量演示</a:t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# include &lt;</a:t>
            </a:r>
            <a:r>
              <a:rPr lang="en-US" altLang="zh-CN" dirty="0" err="1">
                <a:solidFill>
                  <a:schemeClr val="bg1"/>
                </a:solidFill>
              </a:rPr>
              <a:t>iostream</a:t>
            </a:r>
            <a:r>
              <a:rPr lang="en-US" altLang="zh-CN" dirty="0">
                <a:solidFill>
                  <a:schemeClr val="bg1"/>
                </a:solidFill>
              </a:rPr>
              <a:t>&gt;</a:t>
            </a:r>
            <a:r>
              <a:rPr lang="zh-CN" altLang="zh-CN" dirty="0">
                <a:solidFill>
                  <a:schemeClr val="bg1"/>
                </a:solidFill>
              </a:rPr>
              <a:t/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using namespace </a:t>
            </a:r>
            <a:r>
              <a:rPr lang="en-US" altLang="zh-CN" dirty="0" err="1">
                <a:solidFill>
                  <a:schemeClr val="bg1"/>
                </a:solidFill>
              </a:rPr>
              <a:t>std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  <a:r>
              <a:rPr lang="zh-CN" altLang="zh-CN" dirty="0">
                <a:solidFill>
                  <a:schemeClr val="bg1"/>
                </a:solidFill>
              </a:rPr>
              <a:t/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 </a:t>
            </a:r>
            <a:r>
              <a:rPr lang="zh-CN" altLang="zh-CN" dirty="0">
                <a:solidFill>
                  <a:schemeClr val="bg1"/>
                </a:solidFill>
              </a:rPr>
              <a:t/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en-US" altLang="zh-CN" dirty="0" err="1">
                <a:solidFill>
                  <a:schemeClr val="bg1"/>
                </a:solidFill>
              </a:rPr>
              <a:t>int</a:t>
            </a:r>
            <a:r>
              <a:rPr lang="en-US" altLang="zh-CN" dirty="0">
                <a:solidFill>
                  <a:schemeClr val="bg1"/>
                </a:solidFill>
              </a:rPr>
              <a:t> fun()</a:t>
            </a:r>
            <a:r>
              <a:rPr lang="zh-CN" altLang="zh-CN" dirty="0">
                <a:solidFill>
                  <a:schemeClr val="bg1"/>
                </a:solidFill>
              </a:rPr>
              <a:t/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{</a:t>
            </a:r>
            <a:r>
              <a:rPr lang="zh-CN" altLang="zh-CN" dirty="0">
                <a:solidFill>
                  <a:schemeClr val="bg1"/>
                </a:solidFill>
              </a:rPr>
              <a:t/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  static </a:t>
            </a:r>
            <a:r>
              <a:rPr lang="en-US" altLang="zh-CN" dirty="0" err="1">
                <a:solidFill>
                  <a:schemeClr val="bg1"/>
                </a:solidFill>
              </a:rPr>
              <a:t>int</a:t>
            </a:r>
            <a:r>
              <a:rPr lang="en-US" altLang="zh-CN" dirty="0">
                <a:solidFill>
                  <a:schemeClr val="bg1"/>
                </a:solidFill>
              </a:rPr>
              <a:t> n=1;</a:t>
            </a:r>
            <a:r>
              <a:rPr lang="zh-CN" altLang="zh-CN" dirty="0">
                <a:solidFill>
                  <a:schemeClr val="bg1"/>
                </a:solidFill>
              </a:rPr>
              <a:t/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  n++;</a:t>
            </a:r>
            <a:r>
              <a:rPr lang="zh-CN" altLang="zh-CN" dirty="0">
                <a:solidFill>
                  <a:schemeClr val="bg1"/>
                </a:solidFill>
              </a:rPr>
              <a:t/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  return n;</a:t>
            </a:r>
            <a:r>
              <a:rPr lang="zh-CN" altLang="zh-CN" dirty="0">
                <a:solidFill>
                  <a:schemeClr val="bg1"/>
                </a:solidFill>
              </a:rPr>
              <a:t/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}</a:t>
            </a:r>
            <a:r>
              <a:rPr lang="zh-CN" altLang="zh-CN" dirty="0">
                <a:solidFill>
                  <a:schemeClr val="bg1"/>
                </a:solidFill>
              </a:rPr>
              <a:t/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 </a:t>
            </a:r>
            <a:r>
              <a:rPr lang="zh-CN" altLang="zh-CN" dirty="0">
                <a:solidFill>
                  <a:schemeClr val="bg1"/>
                </a:solidFill>
              </a:rPr>
              <a:t/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en-US" altLang="zh-CN" dirty="0" err="1">
                <a:solidFill>
                  <a:schemeClr val="bg1"/>
                </a:solidFill>
              </a:rPr>
              <a:t>int</a:t>
            </a:r>
            <a:r>
              <a:rPr lang="en-US" altLang="zh-CN" dirty="0">
                <a:solidFill>
                  <a:schemeClr val="bg1"/>
                </a:solidFill>
              </a:rPr>
              <a:t> main()</a:t>
            </a:r>
            <a:r>
              <a:rPr lang="zh-CN" altLang="zh-CN" dirty="0">
                <a:solidFill>
                  <a:schemeClr val="bg1"/>
                </a:solidFill>
              </a:rPr>
              <a:t/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{</a:t>
            </a:r>
            <a:r>
              <a:rPr lang="zh-CN" altLang="zh-CN" dirty="0">
                <a:solidFill>
                  <a:schemeClr val="bg1"/>
                </a:solidFill>
              </a:rPr>
              <a:t/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  </a:t>
            </a:r>
            <a:r>
              <a:rPr lang="en-US" altLang="zh-CN" dirty="0" err="1">
                <a:solidFill>
                  <a:schemeClr val="bg1"/>
                </a:solidFill>
              </a:rPr>
              <a:t>int</a:t>
            </a:r>
            <a:r>
              <a:rPr lang="en-US" altLang="zh-CN" dirty="0">
                <a:solidFill>
                  <a:schemeClr val="bg1"/>
                </a:solidFill>
              </a:rPr>
              <a:t> i;</a:t>
            </a:r>
            <a:r>
              <a:rPr lang="zh-CN" altLang="zh-CN" dirty="0">
                <a:solidFill>
                  <a:schemeClr val="bg1"/>
                </a:solidFill>
              </a:rPr>
              <a:t/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  for(i=0;i&lt;3;i++)</a:t>
            </a:r>
            <a:r>
              <a:rPr lang="zh-CN" altLang="zh-CN" dirty="0">
                <a:solidFill>
                  <a:schemeClr val="bg1"/>
                </a:solidFill>
              </a:rPr>
              <a:t/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    </a:t>
            </a:r>
            <a:r>
              <a:rPr lang="en-US" altLang="zh-CN" dirty="0" err="1">
                <a:solidFill>
                  <a:schemeClr val="bg1"/>
                </a:solidFill>
              </a:rPr>
              <a:t>cout</a:t>
            </a:r>
            <a:r>
              <a:rPr lang="en-US" altLang="zh-CN" dirty="0">
                <a:solidFill>
                  <a:schemeClr val="bg1"/>
                </a:solidFill>
              </a:rPr>
              <a:t>&lt;&lt;fun()&lt;&lt;' ';</a:t>
            </a:r>
            <a:r>
              <a:rPr lang="zh-CN" altLang="zh-CN" dirty="0">
                <a:solidFill>
                  <a:schemeClr val="bg1"/>
                </a:solidFill>
              </a:rPr>
              <a:t/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  system("pause");</a:t>
            </a:r>
            <a:r>
              <a:rPr lang="zh-CN" altLang="zh-CN" dirty="0">
                <a:solidFill>
                  <a:schemeClr val="bg1"/>
                </a:solidFill>
              </a:rPr>
              <a:t/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  return 0;  </a:t>
            </a:r>
            <a:r>
              <a:rPr lang="zh-CN" altLang="zh-CN" dirty="0">
                <a:solidFill>
                  <a:schemeClr val="bg1"/>
                </a:solidFill>
              </a:rPr>
              <a:t/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}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9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060025" cy="3037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850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219143"/>
            <a:ext cx="6327249" cy="1459472"/>
          </a:xfrm>
        </p:spPr>
        <p:txBody>
          <a:bodyPr/>
          <a:lstStyle/>
          <a:p>
            <a:r>
              <a:rPr lang="zh-CN" altLang="en-US" dirty="0" smtClean="0"/>
              <a:t>递归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81200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024938"/>
              </p:ext>
            </p:extLst>
          </p:nvPr>
        </p:nvGraphicFramePr>
        <p:xfrm>
          <a:off x="195293" y="1427456"/>
          <a:ext cx="7084367" cy="4732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" name="BMP 图像" r:id="rId4" imgW="3134162" imgH="2095793" progId="Paint.Picture">
                  <p:embed/>
                </p:oleObj>
              </mc:Choice>
              <mc:Fallback>
                <p:oleObj name="BMP 图像" r:id="rId4" imgW="3134162" imgH="2095793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93" y="1427456"/>
                        <a:ext cx="7084367" cy="47327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95293" y="7069559"/>
            <a:ext cx="77048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err="1">
                <a:solidFill>
                  <a:schemeClr val="bg1"/>
                </a:solidFill>
              </a:rPr>
              <a:t>int</a:t>
            </a:r>
            <a:r>
              <a:rPr lang="en-US" altLang="zh-CN" sz="3600" dirty="0">
                <a:solidFill>
                  <a:schemeClr val="bg1"/>
                </a:solidFill>
              </a:rPr>
              <a:t> fun(x)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   z=fun(2*x);//</a:t>
            </a:r>
            <a:r>
              <a:rPr lang="zh-CN" altLang="en-US" sz="3600" dirty="0">
                <a:solidFill>
                  <a:schemeClr val="bg1"/>
                </a:solidFill>
              </a:rPr>
              <a:t>调用自身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738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03647" y="1902986"/>
            <a:ext cx="6327249" cy="1459472"/>
          </a:xfrm>
        </p:spPr>
        <p:txBody>
          <a:bodyPr/>
          <a:lstStyle/>
          <a:p>
            <a:r>
              <a:rPr lang="zh-CN" altLang="zh-CN" dirty="0"/>
              <a:t>有</a:t>
            </a:r>
            <a:r>
              <a:rPr lang="en-US" altLang="zh-CN" dirty="0"/>
              <a:t>5</a:t>
            </a:r>
            <a:r>
              <a:rPr lang="zh-CN" altLang="zh-CN" dirty="0"/>
              <a:t>个人坐在一起，问第</a:t>
            </a:r>
            <a:r>
              <a:rPr lang="en-US" altLang="zh-CN" dirty="0"/>
              <a:t>5</a:t>
            </a:r>
            <a:r>
              <a:rPr lang="zh-CN" altLang="zh-CN" dirty="0"/>
              <a:t>个人多少岁？他说比第</a:t>
            </a:r>
            <a:r>
              <a:rPr lang="en-US" altLang="zh-CN" dirty="0"/>
              <a:t>4</a:t>
            </a:r>
            <a:r>
              <a:rPr lang="zh-CN" altLang="zh-CN" dirty="0"/>
              <a:t>个人大</a:t>
            </a:r>
            <a:r>
              <a:rPr lang="en-US" altLang="zh-CN" dirty="0"/>
              <a:t>2</a:t>
            </a:r>
            <a:r>
              <a:rPr lang="zh-CN" altLang="zh-CN" dirty="0"/>
              <a:t>岁；问第</a:t>
            </a:r>
            <a:r>
              <a:rPr lang="en-US" altLang="zh-CN" dirty="0"/>
              <a:t>4</a:t>
            </a:r>
            <a:r>
              <a:rPr lang="zh-CN" altLang="zh-CN" dirty="0"/>
              <a:t>个人多少岁，他说比第</a:t>
            </a:r>
            <a:r>
              <a:rPr lang="en-US" altLang="zh-CN" dirty="0"/>
              <a:t>3</a:t>
            </a:r>
            <a:r>
              <a:rPr lang="zh-CN" altLang="zh-CN" dirty="0"/>
              <a:t>个大</a:t>
            </a:r>
            <a:r>
              <a:rPr lang="en-US" altLang="zh-CN" dirty="0"/>
              <a:t>2</a:t>
            </a:r>
            <a:r>
              <a:rPr lang="zh-CN" altLang="zh-CN" dirty="0"/>
              <a:t>岁；问第</a:t>
            </a:r>
            <a:r>
              <a:rPr lang="en-US" altLang="zh-CN" dirty="0"/>
              <a:t>3</a:t>
            </a:r>
            <a:r>
              <a:rPr lang="zh-CN" altLang="zh-CN" dirty="0"/>
              <a:t>个人多少岁，他说比第</a:t>
            </a:r>
            <a:r>
              <a:rPr lang="en-US" altLang="zh-CN" dirty="0"/>
              <a:t>2</a:t>
            </a:r>
            <a:r>
              <a:rPr lang="zh-CN" altLang="zh-CN" dirty="0"/>
              <a:t>个大</a:t>
            </a:r>
            <a:r>
              <a:rPr lang="en-US" altLang="zh-CN" dirty="0"/>
              <a:t>2</a:t>
            </a:r>
            <a:r>
              <a:rPr lang="zh-CN" altLang="zh-CN" dirty="0"/>
              <a:t>岁；问第</a:t>
            </a:r>
            <a:r>
              <a:rPr lang="en-US" altLang="zh-CN" dirty="0"/>
              <a:t>2</a:t>
            </a:r>
            <a:r>
              <a:rPr lang="zh-CN" altLang="zh-CN" dirty="0"/>
              <a:t>个人多少岁，他说比第</a:t>
            </a:r>
            <a:r>
              <a:rPr lang="en-US" altLang="zh-CN" dirty="0"/>
              <a:t>1</a:t>
            </a:r>
            <a:r>
              <a:rPr lang="zh-CN" altLang="zh-CN" dirty="0"/>
              <a:t>个大</a:t>
            </a:r>
            <a:r>
              <a:rPr lang="en-US" altLang="zh-CN" dirty="0"/>
              <a:t>2</a:t>
            </a:r>
            <a:r>
              <a:rPr lang="zh-CN" altLang="zh-CN" dirty="0"/>
              <a:t>岁。最后问第</a:t>
            </a:r>
            <a:r>
              <a:rPr lang="en-US" altLang="zh-CN" dirty="0"/>
              <a:t>1</a:t>
            </a:r>
            <a:r>
              <a:rPr lang="zh-CN" altLang="zh-CN" dirty="0"/>
              <a:t>个人多少岁，他说是</a:t>
            </a:r>
            <a:r>
              <a:rPr lang="en-US" altLang="zh-CN" dirty="0"/>
              <a:t>10</a:t>
            </a:r>
            <a:r>
              <a:rPr lang="zh-CN" altLang="zh-CN" dirty="0"/>
              <a:t>岁，请问第</a:t>
            </a:r>
            <a:r>
              <a:rPr lang="en-US" altLang="zh-CN" dirty="0"/>
              <a:t>5</a:t>
            </a:r>
            <a:r>
              <a:rPr lang="zh-CN" altLang="zh-CN" dirty="0"/>
              <a:t>个人多大？</a:t>
            </a:r>
            <a:br>
              <a:rPr lang="zh-CN" altLang="zh-CN" dirty="0"/>
            </a:br>
            <a:endParaRPr lang="zh-CN" altLang="en-US" dirty="0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7" y="5020089"/>
            <a:ext cx="6799311" cy="562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46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9631" y="2289443"/>
            <a:ext cx="684076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//</a:t>
            </a:r>
            <a:r>
              <a:rPr lang="zh-CN" altLang="zh-CN" sz="2400" dirty="0">
                <a:solidFill>
                  <a:schemeClr val="bg1"/>
                </a:solidFill>
              </a:rPr>
              <a:t>递归求年龄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# include &lt;</a:t>
            </a:r>
            <a:r>
              <a:rPr lang="en-US" altLang="zh-CN" sz="2400" dirty="0" err="1">
                <a:solidFill>
                  <a:schemeClr val="bg1"/>
                </a:solidFill>
              </a:rPr>
              <a:t>iostream</a:t>
            </a:r>
            <a:r>
              <a:rPr lang="en-US" altLang="zh-CN" sz="2400" dirty="0">
                <a:solidFill>
                  <a:schemeClr val="bg1"/>
                </a:solidFill>
              </a:rPr>
              <a:t>&gt;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using namespace </a:t>
            </a:r>
            <a:r>
              <a:rPr lang="en-US" altLang="zh-CN" sz="2400" dirty="0" err="1">
                <a:solidFill>
                  <a:schemeClr val="bg1"/>
                </a:solidFill>
              </a:rPr>
              <a:t>std</a:t>
            </a:r>
            <a:r>
              <a:rPr lang="en-US" altLang="zh-CN" sz="2400" dirty="0">
                <a:solidFill>
                  <a:schemeClr val="bg1"/>
                </a:solidFill>
              </a:rPr>
              <a:t>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 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age(</a:t>
            </a:r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n)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{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c;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if(n==1)  //</a:t>
            </a:r>
            <a:r>
              <a:rPr lang="zh-CN" altLang="zh-CN" sz="2400" dirty="0">
                <a:solidFill>
                  <a:schemeClr val="bg1"/>
                </a:solidFill>
              </a:rPr>
              <a:t>递归结束的条件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  return 10;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else 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   c=age(n-1)+2; //</a:t>
            </a:r>
            <a:r>
              <a:rPr lang="zh-CN" altLang="zh-CN" sz="2400" dirty="0">
                <a:solidFill>
                  <a:schemeClr val="bg1"/>
                </a:solidFill>
              </a:rPr>
              <a:t>调用自身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return c;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 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main()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{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</a:rPr>
              <a:t>cout</a:t>
            </a:r>
            <a:r>
              <a:rPr lang="en-US" altLang="zh-CN" sz="2400" dirty="0">
                <a:solidFill>
                  <a:schemeClr val="bg1"/>
                </a:solidFill>
              </a:rPr>
              <a:t>&lt;&lt;age(5)&lt;&lt;' ';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system("pause");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return 0; 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04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3" y="364698"/>
            <a:ext cx="7801550" cy="425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326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初识函数</a:t>
            </a: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5293" y="948879"/>
            <a:ext cx="770485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tx2">
                    <a:lumMod val="25000"/>
                  </a:schemeClr>
                </a:solidFill>
              </a:rPr>
              <a:t>一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个较大的程序应该分为若干个程序模块，每一个模块用来实现一个特定的功能。在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C++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语言中，该功能是用函数（或子程序）来实现的。一个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C++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程序可由一个主函数和若干个函数构成。由主函数调用其他函数，其他函数也可以互相调用。同一个函数可以被一个或多个函数调用任意多次，但主函数不可被子函数调用。</a:t>
            </a:r>
          </a:p>
          <a:p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在程序设计中，常将一些常用的功能模块编写成函数，放在函数库中供公共选用。要善于利用函数，以减少重复编写程序段的</a:t>
            </a:r>
            <a:r>
              <a:rPr lang="zh-CN" altLang="en-US" sz="3200">
                <a:solidFill>
                  <a:schemeClr val="tx2">
                    <a:lumMod val="25000"/>
                  </a:schemeClr>
                </a:solidFill>
              </a:rPr>
              <a:t>工作量</a:t>
            </a:r>
            <a:r>
              <a:rPr lang="zh-CN" altLang="en-US" sz="3200" smtClean="0">
                <a:solidFill>
                  <a:schemeClr val="tx2">
                    <a:lumMod val="25000"/>
                  </a:schemeClr>
                </a:solidFill>
              </a:rPr>
              <a:t>。 </a:t>
            </a:r>
            <a:endParaRPr lang="zh-CN" altLang="en-US" sz="3200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6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219143"/>
            <a:ext cx="6327249" cy="1459472"/>
          </a:xfrm>
        </p:spPr>
        <p:txBody>
          <a:bodyPr/>
          <a:lstStyle/>
          <a:p>
            <a:r>
              <a:rPr lang="zh-CN" altLang="zh-CN" dirty="0"/>
              <a:t>【例题描述】求阶乘</a:t>
            </a:r>
            <a:br>
              <a:rPr lang="zh-CN" altLang="zh-CN" dirty="0"/>
            </a:br>
            <a:r>
              <a:rPr lang="zh-CN" altLang="zh-CN" dirty="0"/>
              <a:t>用递归方法求</a:t>
            </a:r>
            <a:r>
              <a:rPr lang="en-US" altLang="zh-CN" dirty="0"/>
              <a:t>n!</a:t>
            </a:r>
            <a:r>
              <a:rPr lang="zh-CN" altLang="zh-CN" dirty="0"/>
              <a:t>，例如当</a:t>
            </a:r>
            <a:r>
              <a:rPr lang="en-US" altLang="zh-CN" dirty="0"/>
              <a:t>n=5</a:t>
            </a:r>
            <a:r>
              <a:rPr lang="zh-CN" altLang="zh-CN" dirty="0"/>
              <a:t>时，</a:t>
            </a:r>
            <a:r>
              <a:rPr lang="en-US" altLang="zh-CN" dirty="0"/>
              <a:t>n!=1</a:t>
            </a:r>
            <a:r>
              <a:rPr lang="zh-CN" altLang="zh-CN" dirty="0"/>
              <a:t>×</a:t>
            </a:r>
            <a:r>
              <a:rPr lang="en-US" altLang="zh-CN" dirty="0"/>
              <a:t>2</a:t>
            </a:r>
            <a:r>
              <a:rPr lang="zh-CN" altLang="zh-CN" dirty="0"/>
              <a:t>×</a:t>
            </a:r>
            <a:r>
              <a:rPr lang="en-US" altLang="zh-CN" dirty="0"/>
              <a:t>3</a:t>
            </a:r>
            <a:r>
              <a:rPr lang="zh-CN" altLang="zh-CN" dirty="0"/>
              <a:t>×</a:t>
            </a:r>
            <a:r>
              <a:rPr lang="en-US" altLang="zh-CN" dirty="0"/>
              <a:t>4</a:t>
            </a:r>
            <a:r>
              <a:rPr lang="zh-CN" altLang="zh-CN" dirty="0"/>
              <a:t>×</a:t>
            </a:r>
            <a:r>
              <a:rPr lang="en-US" altLang="zh-CN" dirty="0"/>
              <a:t>5=120</a:t>
            </a:r>
            <a:r>
              <a:rPr lang="zh-CN" altLang="zh-CN" dirty="0"/>
              <a:t>。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95293" y="1668959"/>
            <a:ext cx="7924770" cy="8586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# include &lt;</a:t>
            </a:r>
            <a:r>
              <a:rPr lang="en-US" altLang="zh-CN" sz="2400" dirty="0" err="1">
                <a:solidFill>
                  <a:schemeClr val="bg1"/>
                </a:solidFill>
              </a:rPr>
              <a:t>iostream</a:t>
            </a:r>
            <a:r>
              <a:rPr lang="en-US" altLang="zh-CN" sz="2400" dirty="0">
                <a:solidFill>
                  <a:schemeClr val="bg1"/>
                </a:solidFill>
              </a:rPr>
              <a:t>&gt;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using namespace </a:t>
            </a:r>
            <a:r>
              <a:rPr lang="en-US" altLang="zh-CN" sz="2400" dirty="0" err="1">
                <a:solidFill>
                  <a:schemeClr val="bg1"/>
                </a:solidFill>
              </a:rPr>
              <a:t>std</a:t>
            </a:r>
            <a:r>
              <a:rPr lang="en-US" altLang="zh-CN" sz="2400" dirty="0">
                <a:solidFill>
                  <a:schemeClr val="bg1"/>
                </a:solidFill>
              </a:rPr>
              <a:t>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 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factorial(</a:t>
            </a:r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n)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{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f;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if(n&lt;0)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   </a:t>
            </a:r>
            <a:r>
              <a:rPr lang="en-US" altLang="zh-CN" sz="2400" dirty="0" err="1">
                <a:solidFill>
                  <a:schemeClr val="bg1"/>
                </a:solidFill>
              </a:rPr>
              <a:t>cout</a:t>
            </a:r>
            <a:r>
              <a:rPr lang="en-US" altLang="zh-CN" sz="2400" dirty="0">
                <a:solidFill>
                  <a:schemeClr val="bg1"/>
                </a:solidFill>
              </a:rPr>
              <a:t>&lt;&lt;"</a:t>
            </a:r>
            <a:r>
              <a:rPr lang="zh-CN" altLang="zh-CN" sz="2400" dirty="0">
                <a:solidFill>
                  <a:schemeClr val="bg1"/>
                </a:solidFill>
              </a:rPr>
              <a:t>错误的输入</a:t>
            </a:r>
            <a:r>
              <a:rPr lang="en-US" altLang="zh-CN" sz="2400" dirty="0">
                <a:solidFill>
                  <a:schemeClr val="bg1"/>
                </a:solidFill>
              </a:rPr>
              <a:t>";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else if(n==0 || n==1)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   f=1;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else 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   f=factorial(n-1)*n;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return(f);         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 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main()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{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n;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</a:rPr>
              <a:t>cin</a:t>
            </a:r>
            <a:r>
              <a:rPr lang="en-US" altLang="zh-CN" sz="2400" dirty="0">
                <a:solidFill>
                  <a:schemeClr val="bg1"/>
                </a:solidFill>
              </a:rPr>
              <a:t>&gt;&gt;n;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</a:rPr>
              <a:t>cout</a:t>
            </a:r>
            <a:r>
              <a:rPr lang="en-US" altLang="zh-CN" sz="2400" dirty="0">
                <a:solidFill>
                  <a:schemeClr val="bg1"/>
                </a:solidFill>
              </a:rPr>
              <a:t>&lt;&lt;n&lt;&lt;"!="&lt;&lt;factorial(n);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system("pause");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return 0; 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4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6402" y="443514"/>
            <a:ext cx="6327249" cy="1459472"/>
          </a:xfrm>
        </p:spPr>
        <p:txBody>
          <a:bodyPr/>
          <a:lstStyle/>
          <a:p>
            <a:r>
              <a:rPr lang="zh-CN" altLang="zh-CN" dirty="0"/>
              <a:t>【例题描述】逆序输出字符</a:t>
            </a:r>
            <a:br>
              <a:rPr lang="zh-CN" altLang="zh-CN" dirty="0"/>
            </a:br>
            <a:r>
              <a:rPr lang="zh-CN" altLang="zh-CN" dirty="0"/>
              <a:t>用</a:t>
            </a:r>
            <a:r>
              <a:rPr lang="en-US" altLang="zh-CN" dirty="0" err="1"/>
              <a:t>getchar</a:t>
            </a:r>
            <a:r>
              <a:rPr lang="zh-CN" altLang="zh-CN" dirty="0"/>
              <a:t>和</a:t>
            </a:r>
            <a:r>
              <a:rPr lang="en-US" altLang="zh-CN" dirty="0" err="1"/>
              <a:t>putchar</a:t>
            </a:r>
            <a:r>
              <a:rPr lang="zh-CN" altLang="zh-CN" dirty="0"/>
              <a:t>连续输入</a:t>
            </a:r>
            <a:r>
              <a:rPr lang="en-US" altLang="zh-CN" dirty="0"/>
              <a:t>5</a:t>
            </a:r>
            <a:r>
              <a:rPr lang="zh-CN" altLang="zh-CN" dirty="0"/>
              <a:t>个字符，逆序输出。</a:t>
            </a:r>
            <a:br>
              <a:rPr lang="zh-CN" altLang="zh-CN" dirty="0"/>
            </a:br>
            <a:endParaRPr lang="zh-CN" altLang="en-US" dirty="0"/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82" y="1902986"/>
            <a:ext cx="7801925" cy="4014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146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90828" y="425874"/>
            <a:ext cx="6327249" cy="1459472"/>
          </a:xfrm>
        </p:spPr>
        <p:txBody>
          <a:bodyPr/>
          <a:lstStyle/>
          <a:p>
            <a:r>
              <a:rPr lang="zh-CN" altLang="zh-CN" dirty="0"/>
              <a:t>【例题描述】逆序数</a:t>
            </a:r>
            <a:br>
              <a:rPr lang="zh-CN" altLang="zh-CN" dirty="0"/>
            </a:br>
            <a:r>
              <a:rPr lang="zh-CN" altLang="zh-CN" dirty="0"/>
              <a:t>输入一个非负整数，输出这个数的倒序数。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95293" y="1981667"/>
            <a:ext cx="7704856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#include &lt;</a:t>
            </a:r>
            <a:r>
              <a:rPr lang="en-US" altLang="zh-CN" sz="2400" dirty="0" err="1">
                <a:solidFill>
                  <a:schemeClr val="bg1"/>
                </a:solidFill>
              </a:rPr>
              <a:t>iostream</a:t>
            </a:r>
            <a:r>
              <a:rPr lang="en-US" altLang="zh-CN" sz="2400" dirty="0">
                <a:solidFill>
                  <a:schemeClr val="bg1"/>
                </a:solidFill>
              </a:rPr>
              <a:t>&gt;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using namespace </a:t>
            </a:r>
            <a:r>
              <a:rPr lang="en-US" altLang="zh-CN" sz="2400" dirty="0" err="1">
                <a:solidFill>
                  <a:schemeClr val="bg1"/>
                </a:solidFill>
              </a:rPr>
              <a:t>std</a:t>
            </a:r>
            <a:r>
              <a:rPr lang="en-US" altLang="zh-CN" sz="2400" dirty="0">
                <a:solidFill>
                  <a:schemeClr val="bg1"/>
                </a:solidFill>
              </a:rPr>
              <a:t>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turn(</a:t>
            </a:r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n)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{  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if(n&gt;=10)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{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  </a:t>
            </a:r>
            <a:r>
              <a:rPr lang="en-US" altLang="zh-CN" sz="2400" dirty="0" err="1">
                <a:solidFill>
                  <a:schemeClr val="bg1"/>
                </a:solidFill>
              </a:rPr>
              <a:t>cout</a:t>
            </a:r>
            <a:r>
              <a:rPr lang="en-US" altLang="zh-CN" sz="2400" dirty="0">
                <a:solidFill>
                  <a:schemeClr val="bg1"/>
                </a:solidFill>
              </a:rPr>
              <a:t>&lt;&lt;n%10;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  turn(n/10);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}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else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  </a:t>
            </a:r>
            <a:r>
              <a:rPr lang="en-US" altLang="zh-CN" sz="2400" dirty="0" err="1">
                <a:solidFill>
                  <a:schemeClr val="bg1"/>
                </a:solidFill>
              </a:rPr>
              <a:t>cout</a:t>
            </a:r>
            <a:r>
              <a:rPr lang="en-US" altLang="zh-CN" sz="2400" dirty="0">
                <a:solidFill>
                  <a:schemeClr val="bg1"/>
                </a:solidFill>
              </a:rPr>
              <a:t>&lt;&lt;n;   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main()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n;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</a:rPr>
              <a:t>cin</a:t>
            </a:r>
            <a:r>
              <a:rPr lang="en-US" altLang="zh-CN" sz="2400" dirty="0">
                <a:solidFill>
                  <a:schemeClr val="bg1"/>
                </a:solidFill>
              </a:rPr>
              <a:t>&gt;&gt;n;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turn(n); 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system("pause");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return 0;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2202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95293" y="696196"/>
            <a:ext cx="6327249" cy="1459472"/>
          </a:xfrm>
        </p:spPr>
        <p:txBody>
          <a:bodyPr/>
          <a:lstStyle/>
          <a:p>
            <a:r>
              <a:rPr lang="zh-CN" altLang="zh-CN" dirty="0"/>
              <a:t>【例题描述】整数转字符串</a:t>
            </a:r>
            <a:br>
              <a:rPr lang="zh-CN" altLang="zh-CN" dirty="0"/>
            </a:br>
            <a:r>
              <a:rPr lang="zh-CN" altLang="zh-CN" dirty="0"/>
              <a:t>递归将整数</a:t>
            </a:r>
            <a:r>
              <a:rPr lang="en-US" altLang="zh-CN" dirty="0"/>
              <a:t>n</a:t>
            </a:r>
            <a:r>
              <a:rPr lang="zh-CN" altLang="zh-CN" dirty="0"/>
              <a:t>转换成字符串，如：输入４８３，应输出字符串４８３，</a:t>
            </a:r>
            <a:r>
              <a:rPr lang="en-US" altLang="zh-CN" dirty="0"/>
              <a:t>n</a:t>
            </a:r>
            <a:r>
              <a:rPr lang="zh-CN" altLang="zh-CN" dirty="0"/>
              <a:t>的位数不确定，可为任意整数。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95293" y="3166607"/>
            <a:ext cx="71050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chemeClr val="bg1"/>
                </a:solidFill>
              </a:rPr>
              <a:t>此题有以下几个要点：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1</a:t>
            </a:r>
            <a:r>
              <a:rPr lang="zh-CN" altLang="zh-CN" sz="2400" dirty="0">
                <a:solidFill>
                  <a:schemeClr val="bg1"/>
                </a:solidFill>
              </a:rPr>
              <a:t>．如何将一整数分解成各位数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2</a:t>
            </a:r>
            <a:r>
              <a:rPr lang="zh-CN" altLang="zh-CN" sz="2400" dirty="0">
                <a:solidFill>
                  <a:schemeClr val="bg1"/>
                </a:solidFill>
              </a:rPr>
              <a:t>．当输入数为负数时，应如何处理？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3</a:t>
            </a:r>
            <a:r>
              <a:rPr lang="zh-CN" altLang="zh-CN" sz="2400" dirty="0">
                <a:solidFill>
                  <a:schemeClr val="bg1"/>
                </a:solidFill>
              </a:rPr>
              <a:t>．如何将一整型数转为相应的字符型？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4</a:t>
            </a:r>
            <a:r>
              <a:rPr lang="zh-CN" altLang="zh-CN" sz="2400" dirty="0">
                <a:solidFill>
                  <a:schemeClr val="bg1"/>
                </a:solidFill>
              </a:rPr>
              <a:t>．当条件满足时如何跳出递归循环？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83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【上机实践】求数组最大值</a:t>
            </a:r>
            <a:br>
              <a:rPr lang="zh-CN" altLang="zh-CN" dirty="0"/>
            </a:br>
            <a:r>
              <a:rPr lang="zh-CN" altLang="zh-CN" dirty="0"/>
              <a:t>递归求解数组中的最大值，例如，有一个包含</a:t>
            </a:r>
            <a:r>
              <a:rPr lang="en-US" altLang="zh-CN" dirty="0"/>
              <a:t>5</a:t>
            </a:r>
            <a:r>
              <a:rPr lang="zh-CN" altLang="zh-CN" dirty="0"/>
              <a:t>个元素的整数数组</a:t>
            </a:r>
            <a:r>
              <a:rPr lang="en-US" altLang="zh-CN" dirty="0"/>
              <a:t>a[5]={4</a:t>
            </a:r>
            <a:r>
              <a:rPr lang="zh-CN" altLang="zh-CN" dirty="0"/>
              <a:t>，</a:t>
            </a:r>
            <a:r>
              <a:rPr lang="en-US" altLang="zh-CN" dirty="0"/>
              <a:t>3</a:t>
            </a:r>
            <a:r>
              <a:rPr lang="zh-CN" altLang="zh-CN" dirty="0"/>
              <a:t>，</a:t>
            </a:r>
            <a:r>
              <a:rPr lang="en-US" altLang="zh-CN" dirty="0"/>
              <a:t>6</a:t>
            </a:r>
            <a:r>
              <a:rPr lang="zh-CN" altLang="zh-CN" dirty="0"/>
              <a:t>，</a:t>
            </a:r>
            <a:r>
              <a:rPr lang="en-US" altLang="zh-CN" dirty="0"/>
              <a:t>1</a:t>
            </a:r>
            <a:r>
              <a:rPr lang="zh-CN" altLang="zh-CN" dirty="0"/>
              <a:t>，</a:t>
            </a:r>
            <a:r>
              <a:rPr lang="en-US" altLang="zh-CN" dirty="0"/>
              <a:t>9}</a:t>
            </a:r>
            <a:r>
              <a:rPr lang="zh-CN" altLang="zh-CN" dirty="0"/>
              <a:t>，则最大值为</a:t>
            </a:r>
            <a:r>
              <a:rPr lang="en-US" altLang="zh-CN" dirty="0"/>
              <a:t>9</a:t>
            </a:r>
            <a:r>
              <a:rPr lang="zh-CN" altLang="zh-CN" dirty="0"/>
              <a:t>。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03647" y="4136103"/>
            <a:ext cx="729650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设</a:t>
            </a:r>
            <a:r>
              <a:rPr lang="en-US" altLang="zh-CN" sz="2400" dirty="0">
                <a:solidFill>
                  <a:schemeClr val="bg1"/>
                </a:solidFill>
              </a:rPr>
              <a:t>a[0]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</a:rPr>
              <a:t>a[1]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</a:rPr>
              <a:t>a[2]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</a:rPr>
              <a:t>a[3]</a:t>
            </a:r>
            <a:r>
              <a:rPr lang="zh-CN" altLang="en-US" sz="2400" dirty="0">
                <a:solidFill>
                  <a:schemeClr val="bg1"/>
                </a:solidFill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</a:rPr>
              <a:t>a[4]</a:t>
            </a:r>
            <a:r>
              <a:rPr lang="zh-CN" altLang="en-US" sz="2400" dirty="0">
                <a:solidFill>
                  <a:schemeClr val="bg1"/>
                </a:solidFill>
              </a:rPr>
              <a:t>分别为</a:t>
            </a:r>
            <a:r>
              <a:rPr lang="en-US" altLang="zh-CN" sz="2400" dirty="0">
                <a:solidFill>
                  <a:schemeClr val="bg1"/>
                </a:solidFill>
              </a:rPr>
              <a:t>5</a:t>
            </a:r>
            <a:r>
              <a:rPr lang="zh-CN" altLang="en-US" sz="2400" dirty="0">
                <a:solidFill>
                  <a:schemeClr val="bg1"/>
                </a:solidFill>
              </a:rPr>
              <a:t>个人，我直接问第</a:t>
            </a:r>
            <a:r>
              <a:rPr lang="en-US" altLang="zh-CN" sz="2400" dirty="0">
                <a:solidFill>
                  <a:schemeClr val="bg1"/>
                </a:solidFill>
              </a:rPr>
              <a:t>5</a:t>
            </a:r>
            <a:r>
              <a:rPr lang="zh-CN" altLang="en-US" sz="2400" dirty="0">
                <a:solidFill>
                  <a:schemeClr val="bg1"/>
                </a:solidFill>
              </a:rPr>
              <a:t>个人最终的结果时，第</a:t>
            </a:r>
            <a:r>
              <a:rPr lang="en-US" altLang="zh-CN" sz="2400" dirty="0">
                <a:solidFill>
                  <a:schemeClr val="bg1"/>
                </a:solidFill>
              </a:rPr>
              <a:t>5</a:t>
            </a:r>
            <a:r>
              <a:rPr lang="zh-CN" altLang="en-US" sz="2400" dirty="0">
                <a:solidFill>
                  <a:schemeClr val="bg1"/>
                </a:solidFill>
              </a:rPr>
              <a:t>个人会说，如果第</a:t>
            </a:r>
            <a:r>
              <a:rPr lang="en-US" altLang="zh-CN" sz="2400" dirty="0">
                <a:solidFill>
                  <a:schemeClr val="bg1"/>
                </a:solidFill>
              </a:rPr>
              <a:t>4</a:t>
            </a:r>
            <a:r>
              <a:rPr lang="zh-CN" altLang="en-US" sz="2400" dirty="0">
                <a:solidFill>
                  <a:schemeClr val="bg1"/>
                </a:solidFill>
              </a:rPr>
              <a:t>个人告诉我前</a:t>
            </a:r>
            <a:r>
              <a:rPr lang="en-US" altLang="zh-CN" sz="2400" dirty="0">
                <a:solidFill>
                  <a:schemeClr val="bg1"/>
                </a:solidFill>
              </a:rPr>
              <a:t>4</a:t>
            </a:r>
            <a:r>
              <a:rPr lang="zh-CN" altLang="en-US" sz="2400" dirty="0">
                <a:solidFill>
                  <a:schemeClr val="bg1"/>
                </a:solidFill>
              </a:rPr>
              <a:t>个数值哪个大，那么我只要把他告诉我的这个数和</a:t>
            </a:r>
            <a:r>
              <a:rPr lang="en-US" altLang="zh-CN" sz="2400" dirty="0">
                <a:solidFill>
                  <a:schemeClr val="bg1"/>
                </a:solidFill>
              </a:rPr>
              <a:t>a[4]</a:t>
            </a:r>
            <a:r>
              <a:rPr lang="zh-CN" altLang="en-US" sz="2400" dirty="0">
                <a:solidFill>
                  <a:schemeClr val="bg1"/>
                </a:solidFill>
              </a:rPr>
              <a:t>比较一下大小就可以告诉你答案了</a:t>
            </a:r>
            <a:r>
              <a:rPr lang="en-US" altLang="zh-CN" sz="2400" dirty="0">
                <a:solidFill>
                  <a:schemeClr val="bg1"/>
                </a:solidFill>
              </a:rPr>
              <a:t>……</a:t>
            </a:r>
            <a:r>
              <a:rPr lang="zh-CN" altLang="en-US" sz="2400" dirty="0">
                <a:solidFill>
                  <a:schemeClr val="bg1"/>
                </a:solidFill>
              </a:rPr>
              <a:t>说到这里，你懂了吗？那么请自行完成代码吧。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75" y="6925543"/>
            <a:ext cx="757950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0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691" y="1425932"/>
            <a:ext cx="7641740" cy="1459472"/>
          </a:xfrm>
        </p:spPr>
        <p:txBody>
          <a:bodyPr/>
          <a:lstStyle/>
          <a:p>
            <a:r>
              <a:rPr lang="zh-CN" altLang="zh-CN" dirty="0" smtClean="0"/>
              <a:t>【例题描述】猴子吃桃</a:t>
            </a:r>
            <a:br>
              <a:rPr lang="zh-CN" altLang="zh-CN" dirty="0" smtClean="0"/>
            </a:br>
            <a:r>
              <a:rPr lang="zh-CN" altLang="zh-CN" dirty="0" smtClean="0"/>
              <a:t>猴子第一天摘了若干个桃子，当即吃了一半多一个，第二天又吃了剩下的一半多一个，以后每天都是吃了前一天剩下的一半多一个，到第十天还剩下一个桃子，问第一天摘了多少个桃子？</a:t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95293" y="4215552"/>
            <a:ext cx="77048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dirty="0"/>
              <a:t>此题可列出关系式如下：</a:t>
            </a:r>
          </a:p>
          <a:p>
            <a:r>
              <a:rPr lang="en-US" altLang="zh-CN" sz="2800" dirty="0"/>
              <a:t>peach(1)=(peach(2)+1)</a:t>
            </a:r>
            <a:r>
              <a:rPr lang="zh-CN" altLang="zh-CN" sz="2800" dirty="0"/>
              <a:t>×</a:t>
            </a:r>
            <a:r>
              <a:rPr lang="en-US" altLang="zh-CN" sz="2800" dirty="0"/>
              <a:t>2</a:t>
            </a:r>
            <a:endParaRPr lang="zh-CN" altLang="zh-CN" sz="2800" dirty="0"/>
          </a:p>
          <a:p>
            <a:r>
              <a:rPr lang="en-US" altLang="zh-CN" sz="2800" dirty="0"/>
              <a:t>peach(2)=(peach(3)+1)</a:t>
            </a:r>
            <a:r>
              <a:rPr lang="zh-CN" altLang="zh-CN" sz="2800" dirty="0"/>
              <a:t>×</a:t>
            </a:r>
            <a:r>
              <a:rPr lang="en-US" altLang="zh-CN" sz="2800" dirty="0"/>
              <a:t>2</a:t>
            </a:r>
            <a:endParaRPr lang="zh-CN" altLang="zh-CN" sz="2800" dirty="0"/>
          </a:p>
          <a:p>
            <a:r>
              <a:rPr lang="zh-CN" altLang="zh-CN" sz="2800" dirty="0"/>
              <a:t>……</a:t>
            </a:r>
          </a:p>
          <a:p>
            <a:r>
              <a:rPr lang="en-US" altLang="zh-CN" sz="2800" dirty="0"/>
              <a:t>peach(10)=1</a:t>
            </a:r>
            <a:endParaRPr lang="zh-CN" altLang="zh-CN" sz="2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23" y="7717631"/>
            <a:ext cx="7103726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7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84096" y="2317031"/>
            <a:ext cx="6327249" cy="1459472"/>
          </a:xfrm>
        </p:spPr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例题描述</a:t>
            </a:r>
            <a:r>
              <a:rPr lang="en-US" altLang="zh-CN" dirty="0"/>
              <a:t>】</a:t>
            </a:r>
            <a:r>
              <a:rPr lang="zh-CN" altLang="en-US" dirty="0"/>
              <a:t>输出等边三角形</a:t>
            </a:r>
            <a:br>
              <a:rPr lang="zh-CN" altLang="en-US" dirty="0"/>
            </a:br>
            <a:r>
              <a:rPr lang="zh-CN" altLang="en-US" dirty="0"/>
              <a:t>输出等边三角形：输入</a:t>
            </a:r>
            <a:r>
              <a:rPr lang="en-US" altLang="zh-CN" dirty="0"/>
              <a:t>n</a:t>
            </a:r>
            <a:r>
              <a:rPr lang="zh-CN" altLang="en-US" dirty="0"/>
              <a:t>值，输出高度为</a:t>
            </a:r>
            <a:r>
              <a:rPr lang="en-US" altLang="zh-CN" dirty="0"/>
              <a:t>n</a:t>
            </a:r>
            <a:r>
              <a:rPr lang="zh-CN" altLang="en-US" dirty="0"/>
              <a:t>的等边三角形。例如，</a:t>
            </a:r>
            <a:r>
              <a:rPr lang="en-US" altLang="zh-CN" dirty="0"/>
              <a:t>n=3</a:t>
            </a:r>
            <a:r>
              <a:rPr lang="zh-CN" altLang="en-US" dirty="0"/>
              <a:t>时图形为：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          *</a:t>
            </a:r>
            <a:br>
              <a:rPr lang="zh-CN" altLang="en-US" dirty="0"/>
            </a:br>
            <a:r>
              <a:rPr lang="zh-CN" altLang="en-US" dirty="0"/>
              <a:t>         ***</a:t>
            </a:r>
            <a:br>
              <a:rPr lang="zh-CN" altLang="en-US" dirty="0"/>
            </a:br>
            <a:r>
              <a:rPr lang="zh-CN" altLang="en-US" dirty="0"/>
              <a:t>       *****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463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9631" y="474001"/>
            <a:ext cx="6327249" cy="1459472"/>
          </a:xfrm>
        </p:spPr>
        <p:txBody>
          <a:bodyPr/>
          <a:lstStyle/>
          <a:p>
            <a:r>
              <a:rPr lang="zh-CN" altLang="en-US" dirty="0"/>
              <a:t>请用递归的方法在屏幕上打印出杨辉三角形的一般形式。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8" y="4045223"/>
            <a:ext cx="7289571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59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75655" y="1456419"/>
            <a:ext cx="6327249" cy="1459472"/>
          </a:xfrm>
        </p:spPr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例题描述</a:t>
            </a:r>
            <a:r>
              <a:rPr lang="en-US" altLang="zh-CN" dirty="0"/>
              <a:t>】</a:t>
            </a:r>
            <a:r>
              <a:rPr lang="zh-CN" altLang="en-US" dirty="0"/>
              <a:t>斐波那契数列</a:t>
            </a:r>
            <a:br>
              <a:rPr lang="zh-CN" altLang="en-US" dirty="0"/>
            </a:br>
            <a:r>
              <a:rPr lang="zh-CN" altLang="en-US" dirty="0"/>
              <a:t>斐波那契数列指的是这样一个数列：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13</a:t>
            </a:r>
            <a:r>
              <a:rPr lang="zh-CN" altLang="en-US" dirty="0"/>
              <a:t>、</a:t>
            </a:r>
            <a:r>
              <a:rPr lang="en-US" altLang="zh-CN" dirty="0"/>
              <a:t>21… </a:t>
            </a:r>
            <a:r>
              <a:rPr lang="zh-CN" altLang="en-US" dirty="0"/>
              <a:t>这个数列从第三项开始，每一项都等于前两项之和。一般递归程序解决如下所示：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31" y="4261247"/>
            <a:ext cx="716359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92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例题描述</a:t>
            </a:r>
            <a:r>
              <a:rPr lang="en-US" altLang="zh-CN" dirty="0"/>
              <a:t>】</a:t>
            </a:r>
            <a:r>
              <a:rPr lang="zh-CN" altLang="en-US" dirty="0"/>
              <a:t>求</a:t>
            </a:r>
            <a:r>
              <a:rPr lang="en-US" altLang="zh-CN" dirty="0"/>
              <a:t>a</a:t>
            </a:r>
            <a:r>
              <a:rPr lang="zh-CN" altLang="en-US" dirty="0"/>
              <a:t>的平方根</a:t>
            </a:r>
            <a:br>
              <a:rPr lang="zh-CN" altLang="en-US" dirty="0"/>
            </a:br>
            <a:r>
              <a:rPr lang="zh-CN" altLang="en-US" dirty="0"/>
              <a:t>求</a:t>
            </a:r>
            <a:r>
              <a:rPr lang="en-US" altLang="zh-CN" dirty="0"/>
              <a:t>a</a:t>
            </a:r>
            <a:r>
              <a:rPr lang="zh-CN" altLang="en-US" dirty="0"/>
              <a:t>的平方根的迭代公式是</a:t>
            </a:r>
            <a:r>
              <a:rPr lang="en-US" altLang="zh-CN" dirty="0"/>
              <a:t>x1=1/2×(x0+a/x0)</a:t>
            </a:r>
            <a:r>
              <a:rPr lang="zh-CN" altLang="en-US" dirty="0"/>
              <a:t>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22" y="3325143"/>
            <a:ext cx="750755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68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初识函数</a:t>
            </a: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5293" y="948879"/>
            <a:ext cx="7704856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//</a:t>
            </a:r>
            <a:r>
              <a:rPr lang="zh-CN" altLang="zh-CN" sz="2400" dirty="0">
                <a:solidFill>
                  <a:schemeClr val="bg1"/>
                </a:solidFill>
              </a:rPr>
              <a:t>求两数中的最大数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#include &lt;</a:t>
            </a:r>
            <a:r>
              <a:rPr lang="en-US" altLang="zh-CN" sz="2400" dirty="0" err="1">
                <a:solidFill>
                  <a:schemeClr val="bg1"/>
                </a:solidFill>
              </a:rPr>
              <a:t>iostream</a:t>
            </a:r>
            <a:r>
              <a:rPr lang="en-US" altLang="zh-CN" sz="2400" dirty="0">
                <a:solidFill>
                  <a:schemeClr val="bg1"/>
                </a:solidFill>
              </a:rPr>
              <a:t>&gt;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using namespace </a:t>
            </a:r>
            <a:r>
              <a:rPr lang="en-US" altLang="zh-CN" sz="2400" dirty="0" err="1">
                <a:solidFill>
                  <a:schemeClr val="bg1"/>
                </a:solidFill>
              </a:rPr>
              <a:t>std</a:t>
            </a:r>
            <a:r>
              <a:rPr lang="en-US" altLang="zh-CN" sz="2400" dirty="0">
                <a:solidFill>
                  <a:schemeClr val="bg1"/>
                </a:solidFill>
              </a:rPr>
              <a:t>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 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Max(</a:t>
            </a:r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a,int</a:t>
            </a:r>
            <a:r>
              <a:rPr lang="en-US" altLang="zh-CN" sz="2400" dirty="0">
                <a:solidFill>
                  <a:schemeClr val="bg1"/>
                </a:solidFill>
              </a:rPr>
              <a:t> b) //Max</a:t>
            </a:r>
            <a:r>
              <a:rPr lang="zh-CN" altLang="zh-CN" sz="2400" dirty="0">
                <a:solidFill>
                  <a:schemeClr val="bg1"/>
                </a:solidFill>
              </a:rPr>
              <a:t>为一个子函数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{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if(a&gt;b)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  return a; //</a:t>
            </a:r>
            <a:r>
              <a:rPr lang="zh-CN" altLang="zh-CN" sz="2400" dirty="0">
                <a:solidFill>
                  <a:schemeClr val="bg1"/>
                </a:solidFill>
              </a:rPr>
              <a:t>返回值为</a:t>
            </a:r>
            <a:r>
              <a:rPr lang="en-US" altLang="zh-CN" sz="2400" dirty="0">
                <a:solidFill>
                  <a:schemeClr val="bg1"/>
                </a:solidFill>
              </a:rPr>
              <a:t>a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else 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  return b; //</a:t>
            </a:r>
            <a:r>
              <a:rPr lang="zh-CN" altLang="zh-CN" sz="2400" dirty="0">
                <a:solidFill>
                  <a:schemeClr val="bg1"/>
                </a:solidFill>
              </a:rPr>
              <a:t>返回值为</a:t>
            </a:r>
            <a:r>
              <a:rPr lang="en-US" altLang="zh-CN" sz="2400" dirty="0">
                <a:solidFill>
                  <a:schemeClr val="bg1"/>
                </a:solidFill>
              </a:rPr>
              <a:t>b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 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main()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{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x,y</a:t>
            </a:r>
            <a:r>
              <a:rPr lang="en-US" altLang="zh-CN" sz="2400" dirty="0">
                <a:solidFill>
                  <a:schemeClr val="bg1"/>
                </a:solidFill>
              </a:rPr>
              <a:t>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</a:rPr>
              <a:t>cin</a:t>
            </a:r>
            <a:r>
              <a:rPr lang="en-US" altLang="zh-CN" sz="2400" dirty="0">
                <a:solidFill>
                  <a:schemeClr val="bg1"/>
                </a:solidFill>
              </a:rPr>
              <a:t>&gt;&gt;x&gt;&gt;y;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</a:rPr>
              <a:t>cout</a:t>
            </a:r>
            <a:r>
              <a:rPr lang="en-US" altLang="zh-CN" sz="2400" dirty="0">
                <a:solidFill>
                  <a:schemeClr val="bg1"/>
                </a:solidFill>
              </a:rPr>
              <a:t>&lt;&lt;Max(</a:t>
            </a:r>
            <a:r>
              <a:rPr lang="en-US" altLang="zh-CN" sz="2400" dirty="0" err="1">
                <a:solidFill>
                  <a:schemeClr val="bg1"/>
                </a:solidFill>
              </a:rPr>
              <a:t>x,y</a:t>
            </a:r>
            <a:r>
              <a:rPr lang="en-US" altLang="zh-CN" sz="2400" dirty="0">
                <a:solidFill>
                  <a:schemeClr val="bg1"/>
                </a:solidFill>
              </a:rPr>
              <a:t>)&lt;&lt;</a:t>
            </a:r>
            <a:r>
              <a:rPr lang="en-US" altLang="zh-CN" sz="2400" dirty="0" err="1">
                <a:solidFill>
                  <a:schemeClr val="bg1"/>
                </a:solidFill>
              </a:rPr>
              <a:t>endl</a:t>
            </a:r>
            <a:r>
              <a:rPr lang="en-US" altLang="zh-CN" sz="2400" dirty="0">
                <a:solidFill>
                  <a:schemeClr val="bg1"/>
                </a:solidFill>
              </a:rPr>
              <a:t>;//</a:t>
            </a:r>
            <a:r>
              <a:rPr lang="zh-CN" altLang="zh-CN" sz="2400" dirty="0">
                <a:solidFill>
                  <a:schemeClr val="bg1"/>
                </a:solidFill>
              </a:rPr>
              <a:t>此处调用了</a:t>
            </a:r>
            <a:r>
              <a:rPr lang="en-US" altLang="zh-CN" sz="2400" dirty="0">
                <a:solidFill>
                  <a:schemeClr val="bg1"/>
                </a:solidFill>
              </a:rPr>
              <a:t>max</a:t>
            </a:r>
            <a:r>
              <a:rPr lang="zh-CN" altLang="zh-CN" sz="2400" dirty="0">
                <a:solidFill>
                  <a:schemeClr val="bg1"/>
                </a:solidFill>
              </a:rPr>
              <a:t>这个函数，并将</a:t>
            </a:r>
            <a:r>
              <a:rPr lang="en-US" altLang="zh-CN" sz="2400" dirty="0" err="1">
                <a:solidFill>
                  <a:schemeClr val="bg1"/>
                </a:solidFill>
              </a:rPr>
              <a:t>x,y</a:t>
            </a:r>
            <a:r>
              <a:rPr lang="zh-CN" altLang="zh-CN" sz="2400" dirty="0">
                <a:solidFill>
                  <a:schemeClr val="bg1"/>
                </a:solidFill>
              </a:rPr>
              <a:t>值传递给了</a:t>
            </a:r>
            <a:r>
              <a:rPr lang="en-US" altLang="zh-CN" sz="2400" dirty="0">
                <a:solidFill>
                  <a:schemeClr val="bg1"/>
                </a:solidFill>
              </a:rPr>
              <a:t>Max</a:t>
            </a:r>
            <a:r>
              <a:rPr lang="zh-CN" altLang="zh-CN" sz="2400" dirty="0">
                <a:solidFill>
                  <a:schemeClr val="bg1"/>
                </a:solidFill>
              </a:rPr>
              <a:t>函数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system("pause");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return 0;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21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例题描述</a:t>
            </a:r>
            <a:r>
              <a:rPr lang="en-US" altLang="zh-CN" dirty="0"/>
              <a:t>】</a:t>
            </a:r>
            <a:r>
              <a:rPr lang="zh-CN" altLang="en-US" dirty="0"/>
              <a:t>计算两数最大公约数</a:t>
            </a:r>
            <a:br>
              <a:rPr lang="zh-CN" altLang="en-US" dirty="0"/>
            </a:br>
            <a:r>
              <a:rPr lang="zh-CN" altLang="en-US" dirty="0"/>
              <a:t>递归计算两个整数的最大公约数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401" y="4325406"/>
            <a:ext cx="8184228" cy="168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53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例题描述</a:t>
            </a:r>
            <a:r>
              <a:rPr lang="en-US" altLang="zh-CN" dirty="0"/>
              <a:t>】</a:t>
            </a:r>
            <a:r>
              <a:rPr lang="zh-CN" altLang="en-US" dirty="0"/>
              <a:t>计算组合数</a:t>
            </a:r>
            <a:br>
              <a:rPr lang="zh-CN" altLang="en-US" dirty="0"/>
            </a:br>
            <a:r>
              <a:rPr lang="zh-CN" altLang="en-US" dirty="0"/>
              <a:t>从</a:t>
            </a:r>
            <a:r>
              <a:rPr lang="en-US" altLang="zh-CN" dirty="0"/>
              <a:t>n</a:t>
            </a:r>
            <a:r>
              <a:rPr lang="zh-CN" altLang="en-US" dirty="0"/>
              <a:t>个不同元素中</a:t>
            </a:r>
            <a:r>
              <a:rPr lang="en-US" altLang="zh-CN" dirty="0"/>
              <a:t>,</a:t>
            </a:r>
            <a:r>
              <a:rPr lang="zh-CN" altLang="en-US" dirty="0"/>
              <a:t>任取</a:t>
            </a:r>
            <a:r>
              <a:rPr lang="en-US" altLang="zh-CN" dirty="0"/>
              <a:t>m(</a:t>
            </a:r>
            <a:r>
              <a:rPr lang="en-US" altLang="zh-CN" dirty="0" err="1"/>
              <a:t>m≤n</a:t>
            </a:r>
            <a:r>
              <a:rPr lang="en-US" altLang="zh-CN" dirty="0"/>
              <a:t>)</a:t>
            </a:r>
            <a:r>
              <a:rPr lang="zh-CN" altLang="en-US" dirty="0"/>
              <a:t>个元素并成一组</a:t>
            </a:r>
            <a:r>
              <a:rPr lang="en-US" altLang="zh-CN" dirty="0"/>
              <a:t>,</a:t>
            </a:r>
            <a:r>
              <a:rPr lang="zh-CN" altLang="en-US" dirty="0"/>
              <a:t>叫做从</a:t>
            </a:r>
            <a:r>
              <a:rPr lang="en-US" altLang="zh-CN" dirty="0"/>
              <a:t>n</a:t>
            </a:r>
            <a:r>
              <a:rPr lang="zh-CN" altLang="en-US" dirty="0"/>
              <a:t>个不同元素中取出</a:t>
            </a:r>
            <a:r>
              <a:rPr lang="en-US" altLang="zh-CN" dirty="0"/>
              <a:t>m</a:t>
            </a:r>
            <a:r>
              <a:rPr lang="zh-CN" altLang="en-US" dirty="0"/>
              <a:t>个元素的一个组合，试计算整数</a:t>
            </a:r>
            <a:r>
              <a:rPr lang="en-US" altLang="zh-CN" dirty="0"/>
              <a:t>m</a:t>
            </a:r>
            <a:r>
              <a:rPr lang="zh-CN" altLang="en-US" dirty="0"/>
              <a:t>和</a:t>
            </a:r>
            <a:r>
              <a:rPr lang="en-US" altLang="zh-CN" dirty="0"/>
              <a:t>n</a:t>
            </a:r>
            <a:r>
              <a:rPr lang="zh-CN" altLang="en-US" dirty="0"/>
              <a:t>的组合数即</a:t>
            </a:r>
            <a:r>
              <a:rPr lang="en-US" altLang="zh-CN" dirty="0"/>
              <a:t>c(m</a:t>
            </a:r>
            <a:r>
              <a:rPr lang="zh-CN" altLang="en-US" dirty="0"/>
              <a:t>，</a:t>
            </a:r>
            <a:r>
              <a:rPr lang="en-US" altLang="zh-CN" dirty="0"/>
              <a:t>n)</a:t>
            </a:r>
            <a:r>
              <a:rPr lang="zh-CN" altLang="en-US" dirty="0"/>
              <a:t>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95293" y="4136103"/>
            <a:ext cx="7704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根据组合的基本性质可知：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c(m</a:t>
            </a:r>
            <a:r>
              <a:rPr lang="zh-CN" altLang="en-US" sz="2800" dirty="0">
                <a:solidFill>
                  <a:schemeClr val="bg1"/>
                </a:solidFill>
              </a:rPr>
              <a:t>，</a:t>
            </a:r>
            <a:r>
              <a:rPr lang="en-US" altLang="zh-CN" sz="2800" dirty="0">
                <a:solidFill>
                  <a:schemeClr val="bg1"/>
                </a:solidFill>
              </a:rPr>
              <a:t>n)=c(n</a:t>
            </a:r>
            <a:r>
              <a:rPr lang="zh-CN" altLang="en-US" sz="2800" dirty="0">
                <a:solidFill>
                  <a:schemeClr val="bg1"/>
                </a:solidFill>
              </a:rPr>
              <a:t>－</a:t>
            </a:r>
            <a:r>
              <a:rPr lang="en-US" altLang="zh-CN" sz="2800" dirty="0">
                <a:solidFill>
                  <a:schemeClr val="bg1"/>
                </a:solidFill>
              </a:rPr>
              <a:t>m</a:t>
            </a:r>
            <a:r>
              <a:rPr lang="zh-CN" altLang="en-US" sz="2800" dirty="0">
                <a:solidFill>
                  <a:schemeClr val="bg1"/>
                </a:solidFill>
              </a:rPr>
              <a:t>，</a:t>
            </a:r>
            <a:r>
              <a:rPr lang="en-US" altLang="zh-CN" sz="2800" dirty="0">
                <a:solidFill>
                  <a:schemeClr val="bg1"/>
                </a:solidFill>
              </a:rPr>
              <a:t>n) 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c(m</a:t>
            </a:r>
            <a:r>
              <a:rPr lang="zh-CN" altLang="en-US" sz="2800" dirty="0">
                <a:solidFill>
                  <a:schemeClr val="bg1"/>
                </a:solidFill>
              </a:rPr>
              <a:t>，</a:t>
            </a:r>
            <a:r>
              <a:rPr lang="en-US" altLang="zh-CN" sz="2800" dirty="0">
                <a:solidFill>
                  <a:schemeClr val="bg1"/>
                </a:solidFill>
              </a:rPr>
              <a:t>n+1)=c(m</a:t>
            </a:r>
            <a:r>
              <a:rPr lang="zh-CN" altLang="en-US" sz="2800" dirty="0">
                <a:solidFill>
                  <a:schemeClr val="bg1"/>
                </a:solidFill>
              </a:rPr>
              <a:t>，</a:t>
            </a:r>
            <a:r>
              <a:rPr lang="en-US" altLang="zh-CN" sz="2800" dirty="0">
                <a:solidFill>
                  <a:schemeClr val="bg1"/>
                </a:solidFill>
              </a:rPr>
              <a:t>n)+c(m</a:t>
            </a:r>
            <a:r>
              <a:rPr lang="zh-CN" altLang="en-US" sz="2800" dirty="0">
                <a:solidFill>
                  <a:schemeClr val="bg1"/>
                </a:solidFill>
              </a:rPr>
              <a:t>－</a:t>
            </a:r>
            <a:r>
              <a:rPr lang="en-US" altLang="zh-CN" sz="2800" dirty="0">
                <a:solidFill>
                  <a:schemeClr val="bg1"/>
                </a:solidFill>
              </a:rPr>
              <a:t>1</a:t>
            </a:r>
            <a:r>
              <a:rPr lang="zh-CN" altLang="en-US" sz="2800" dirty="0">
                <a:solidFill>
                  <a:schemeClr val="bg1"/>
                </a:solidFill>
              </a:rPr>
              <a:t>，</a:t>
            </a:r>
            <a:r>
              <a:rPr lang="en-US" altLang="zh-CN" sz="2800" dirty="0">
                <a:solidFill>
                  <a:schemeClr val="bg1"/>
                </a:solidFill>
              </a:rPr>
              <a:t>n)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可以看出第二个公式为递归公式，一直到</a:t>
            </a:r>
            <a:r>
              <a:rPr lang="en-US" altLang="zh-CN" sz="2800" dirty="0">
                <a:solidFill>
                  <a:schemeClr val="bg1"/>
                </a:solidFill>
              </a:rPr>
              <a:t>C</a:t>
            </a:r>
            <a:r>
              <a:rPr lang="zh-CN" altLang="en-US" sz="2800" dirty="0">
                <a:solidFill>
                  <a:schemeClr val="bg1"/>
                </a:solidFill>
              </a:rPr>
              <a:t>（</a:t>
            </a:r>
            <a:r>
              <a:rPr lang="en-US" altLang="zh-CN" sz="2800" dirty="0">
                <a:solidFill>
                  <a:schemeClr val="bg1"/>
                </a:solidFill>
              </a:rPr>
              <a:t>1</a:t>
            </a:r>
            <a:r>
              <a:rPr lang="zh-CN" altLang="en-US" sz="2800" dirty="0">
                <a:solidFill>
                  <a:schemeClr val="bg1"/>
                </a:solidFill>
              </a:rPr>
              <a:t>，</a:t>
            </a:r>
            <a:r>
              <a:rPr lang="en-US" altLang="zh-CN" sz="2800" dirty="0">
                <a:solidFill>
                  <a:schemeClr val="bg1"/>
                </a:solidFill>
              </a:rPr>
              <a:t>n</a:t>
            </a:r>
            <a:r>
              <a:rPr lang="zh-CN" altLang="en-US" sz="2800" dirty="0">
                <a:solidFill>
                  <a:schemeClr val="bg1"/>
                </a:solidFill>
              </a:rPr>
              <a:t>）</a:t>
            </a:r>
            <a:r>
              <a:rPr lang="en-US" altLang="zh-CN" sz="2800" dirty="0">
                <a:solidFill>
                  <a:schemeClr val="bg1"/>
                </a:solidFill>
              </a:rPr>
              <a:t>=n</a:t>
            </a:r>
            <a:r>
              <a:rPr lang="zh-CN" altLang="en-US" sz="2800" dirty="0">
                <a:solidFill>
                  <a:schemeClr val="bg1"/>
                </a:solidFill>
              </a:rPr>
              <a:t>为止。当</a:t>
            </a:r>
            <a:r>
              <a:rPr lang="en-US" altLang="zh-CN" sz="2800" dirty="0">
                <a:solidFill>
                  <a:schemeClr val="bg1"/>
                </a:solidFill>
              </a:rPr>
              <a:t>n&lt;2×m</a:t>
            </a:r>
            <a:r>
              <a:rPr lang="zh-CN" altLang="en-US" sz="2800" dirty="0">
                <a:solidFill>
                  <a:schemeClr val="bg1"/>
                </a:solidFill>
              </a:rPr>
              <a:t>的时候，先利用第一个公式进行转化，让</a:t>
            </a:r>
            <a:r>
              <a:rPr lang="en-US" altLang="zh-CN" sz="2800" dirty="0">
                <a:solidFill>
                  <a:schemeClr val="bg1"/>
                </a:solidFill>
              </a:rPr>
              <a:t>m</a:t>
            </a:r>
            <a:r>
              <a:rPr lang="zh-CN" altLang="en-US" sz="2800" dirty="0">
                <a:solidFill>
                  <a:schemeClr val="bg1"/>
                </a:solidFill>
              </a:rPr>
              <a:t>的值为</a:t>
            </a:r>
            <a:r>
              <a:rPr lang="en-US" altLang="zh-CN" sz="2800" dirty="0">
                <a:solidFill>
                  <a:schemeClr val="bg1"/>
                </a:solidFill>
              </a:rPr>
              <a:t>n</a:t>
            </a:r>
            <a:r>
              <a:rPr lang="zh-CN" altLang="en-US" sz="2800" dirty="0">
                <a:solidFill>
                  <a:schemeClr val="bg1"/>
                </a:solidFill>
              </a:rPr>
              <a:t>－</a:t>
            </a:r>
            <a:r>
              <a:rPr lang="en-US" altLang="zh-CN" sz="2800" dirty="0">
                <a:solidFill>
                  <a:schemeClr val="bg1"/>
                </a:solidFill>
              </a:rPr>
              <a:t>m</a:t>
            </a:r>
            <a:r>
              <a:rPr lang="zh-CN" altLang="en-US" sz="2800" dirty="0">
                <a:solidFill>
                  <a:schemeClr val="bg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7419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3" y="581581"/>
            <a:ext cx="7465138" cy="862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3" y="3253135"/>
            <a:ext cx="7742300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3" y="5388475"/>
            <a:ext cx="7646085" cy="2257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342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84096" y="3685183"/>
            <a:ext cx="6327249" cy="1459472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【</a:t>
            </a:r>
            <a:r>
              <a:rPr lang="zh-CN" altLang="en-US" dirty="0">
                <a:solidFill>
                  <a:schemeClr val="bg1"/>
                </a:solidFill>
              </a:rPr>
              <a:t>例题描述</a:t>
            </a:r>
            <a:r>
              <a:rPr lang="en-US" altLang="zh-CN" dirty="0">
                <a:solidFill>
                  <a:schemeClr val="bg1"/>
                </a:solidFill>
              </a:rPr>
              <a:t>】</a:t>
            </a:r>
            <a:r>
              <a:rPr lang="zh-CN" altLang="en-US" dirty="0">
                <a:solidFill>
                  <a:schemeClr val="bg1"/>
                </a:solidFill>
              </a:rPr>
              <a:t>汉诺塔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zh-CN" altLang="en-US" dirty="0" smtClean="0">
                <a:solidFill>
                  <a:schemeClr val="bg1"/>
                </a:solidFill>
              </a:rPr>
              <a:t>在</a:t>
            </a:r>
            <a:r>
              <a:rPr lang="zh-CN" altLang="en-US" dirty="0">
                <a:solidFill>
                  <a:schemeClr val="bg1"/>
                </a:solidFill>
              </a:rPr>
              <a:t>魔法世界的圣殿里，有一块黄铜板上插着三根宝石针。据说创世神在创造世界的时候，在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针上从下到上地穿好了由大到小的</a:t>
            </a:r>
            <a:r>
              <a:rPr lang="en-US" altLang="zh-CN" dirty="0">
                <a:solidFill>
                  <a:schemeClr val="bg1"/>
                </a:solidFill>
              </a:rPr>
              <a:t>64</a:t>
            </a:r>
            <a:r>
              <a:rPr lang="zh-CN" altLang="en-US" dirty="0">
                <a:solidFill>
                  <a:schemeClr val="bg1"/>
                </a:solidFill>
              </a:rPr>
              <a:t>片金片，这就是所谓的汉诺塔。不论白天黑夜，总有一个僧侣在按照下面的法则移动这些金片：一次只移动一片，不管在哪根针上，小片必须在大片上面。僧侣们预言，当所有的金片都从创世神穿好的那根针上移到</a:t>
            </a:r>
            <a:r>
              <a:rPr lang="en-US" altLang="zh-CN" dirty="0">
                <a:solidFill>
                  <a:schemeClr val="bg1"/>
                </a:solidFill>
              </a:rPr>
              <a:t>C</a:t>
            </a:r>
            <a:r>
              <a:rPr lang="zh-CN" altLang="en-US" dirty="0">
                <a:solidFill>
                  <a:schemeClr val="bg1"/>
                </a:solidFill>
              </a:rPr>
              <a:t>针上时，世界就将在一声霹雳中消灭，而汉诺塔、庙宇和众生也都将同归于尽。请编程求出将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针上所有金片移到</a:t>
            </a:r>
            <a:r>
              <a:rPr lang="en-US" altLang="zh-CN" dirty="0">
                <a:solidFill>
                  <a:schemeClr val="bg1"/>
                </a:solidFill>
              </a:rPr>
              <a:t>C</a:t>
            </a:r>
            <a:r>
              <a:rPr lang="zh-CN" altLang="en-US" dirty="0">
                <a:solidFill>
                  <a:schemeClr val="bg1"/>
                </a:solidFill>
              </a:rPr>
              <a:t>上的步骤。</a:t>
            </a:r>
            <a:br>
              <a:rPr lang="zh-CN" altLang="en-US" dirty="0">
                <a:solidFill>
                  <a:schemeClr val="bg1"/>
                </a:solidFill>
              </a:rPr>
            </a:b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783" y="8077671"/>
            <a:ext cx="4032448" cy="25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45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3" y="923617"/>
            <a:ext cx="7704856" cy="427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142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79711" y="3109119"/>
            <a:ext cx="6327249" cy="1459472"/>
          </a:xfrm>
        </p:spPr>
        <p:txBody>
          <a:bodyPr/>
          <a:lstStyle/>
          <a:p>
            <a:r>
              <a:rPr lang="zh-CN" altLang="zh-CN" dirty="0">
                <a:solidFill>
                  <a:schemeClr val="bg1"/>
                </a:solidFill>
              </a:rPr>
              <a:t>【例题描述】汉诺塔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zh-CN" dirty="0">
                <a:solidFill>
                  <a:schemeClr val="bg1"/>
                </a:solidFill>
              </a:rPr>
              <a:t/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zh-CN" altLang="zh-CN" dirty="0">
                <a:solidFill>
                  <a:schemeClr val="bg1"/>
                </a:solidFill>
              </a:rPr>
              <a:t>将</a:t>
            </a:r>
            <a:r>
              <a:rPr lang="en-US" altLang="zh-CN" dirty="0">
                <a:solidFill>
                  <a:schemeClr val="bg1"/>
                </a:solidFill>
              </a:rPr>
              <a:t>N</a:t>
            </a:r>
            <a:r>
              <a:rPr lang="zh-CN" altLang="zh-CN" dirty="0">
                <a:solidFill>
                  <a:schemeClr val="bg1"/>
                </a:solidFill>
              </a:rPr>
              <a:t>个金片从汉诺塔的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zh-CN" dirty="0">
                <a:solidFill>
                  <a:schemeClr val="bg1"/>
                </a:solidFill>
              </a:rPr>
              <a:t>柱移到</a:t>
            </a:r>
            <a:r>
              <a:rPr lang="en-US" altLang="zh-CN" dirty="0">
                <a:solidFill>
                  <a:schemeClr val="bg1"/>
                </a:solidFill>
              </a:rPr>
              <a:t>C</a:t>
            </a:r>
            <a:r>
              <a:rPr lang="zh-CN" altLang="zh-CN" dirty="0">
                <a:solidFill>
                  <a:schemeClr val="bg1"/>
                </a:solidFill>
              </a:rPr>
              <a:t>柱，最少需要移动多少次？</a:t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zh-CN" altLang="zh-CN" dirty="0">
                <a:solidFill>
                  <a:schemeClr val="bg1"/>
                </a:solidFill>
              </a:rPr>
              <a:t>【输入格式】</a:t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zh-CN" altLang="zh-CN" dirty="0">
                <a:solidFill>
                  <a:schemeClr val="bg1"/>
                </a:solidFill>
              </a:rPr>
              <a:t>一个正整数</a:t>
            </a:r>
            <a:r>
              <a:rPr lang="en-US" altLang="zh-CN" dirty="0">
                <a:solidFill>
                  <a:schemeClr val="bg1"/>
                </a:solidFill>
              </a:rPr>
              <a:t>N</a:t>
            </a:r>
            <a:r>
              <a:rPr lang="zh-CN" altLang="zh-CN" dirty="0">
                <a:solidFill>
                  <a:schemeClr val="bg1"/>
                </a:solidFill>
              </a:rPr>
              <a:t>。</a:t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zh-CN" altLang="zh-CN" dirty="0">
                <a:solidFill>
                  <a:schemeClr val="bg1"/>
                </a:solidFill>
              </a:rPr>
              <a:t>【输出格式】</a:t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zh-CN" altLang="zh-CN" dirty="0">
                <a:solidFill>
                  <a:schemeClr val="bg1"/>
                </a:solidFill>
              </a:rPr>
              <a:t>最少需要移动的次数。</a:t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zh-CN" altLang="zh-CN" dirty="0">
                <a:solidFill>
                  <a:schemeClr val="bg1"/>
                </a:solidFill>
              </a:rPr>
              <a:t>【样例输入】</a:t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zh-CN" dirty="0">
                <a:solidFill>
                  <a:schemeClr val="bg1"/>
                </a:solidFill>
              </a:rPr>
              <a:t/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zh-CN" altLang="zh-CN" dirty="0">
                <a:solidFill>
                  <a:schemeClr val="bg1"/>
                </a:solidFill>
              </a:rPr>
              <a:t>【样例输出】</a:t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857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9631" y="929969"/>
            <a:ext cx="6327249" cy="1459472"/>
          </a:xfrm>
        </p:spPr>
        <p:txBody>
          <a:bodyPr/>
          <a:lstStyle/>
          <a:p>
            <a:r>
              <a:rPr lang="zh-CN" altLang="zh-CN" dirty="0">
                <a:solidFill>
                  <a:schemeClr val="bg1"/>
                </a:solidFill>
              </a:rPr>
              <a:t>【例题描述】魔方阵</a:t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zh-CN" altLang="zh-CN" dirty="0">
                <a:solidFill>
                  <a:schemeClr val="bg1"/>
                </a:solidFill>
              </a:rPr>
              <a:t>我们将</a:t>
            </a:r>
            <a:r>
              <a:rPr lang="en-US" altLang="zh-CN" dirty="0">
                <a:solidFill>
                  <a:schemeClr val="bg1"/>
                </a:solidFill>
              </a:rPr>
              <a:t>1~9</a:t>
            </a:r>
            <a:r>
              <a:rPr lang="zh-CN" altLang="zh-CN" dirty="0">
                <a:solidFill>
                  <a:schemeClr val="bg1"/>
                </a:solidFill>
              </a:rPr>
              <a:t>这九个数字排成三行三列，如图</a:t>
            </a:r>
            <a:r>
              <a:rPr lang="en-US" altLang="zh-CN" dirty="0">
                <a:solidFill>
                  <a:schemeClr val="bg1"/>
                </a:solidFill>
              </a:rPr>
              <a:t>6.15</a:t>
            </a:r>
            <a:r>
              <a:rPr lang="zh-CN" altLang="zh-CN" dirty="0">
                <a:solidFill>
                  <a:schemeClr val="bg1"/>
                </a:solidFill>
              </a:rPr>
              <a:t>所示，使其行列、对角线上三数之和均相同。编程求所有的可能。</a:t>
            </a:r>
            <a:br>
              <a:rPr lang="zh-CN" altLang="zh-CN" dirty="0">
                <a:solidFill>
                  <a:schemeClr val="bg1"/>
                </a:solidFill>
              </a:rPr>
            </a:b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012884"/>
              </p:ext>
            </p:extLst>
          </p:nvPr>
        </p:nvGraphicFramePr>
        <p:xfrm>
          <a:off x="1179711" y="3397151"/>
          <a:ext cx="6048672" cy="403244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828668"/>
                <a:gridCol w="2110002"/>
                <a:gridCol w="2110002"/>
              </a:tblGrid>
              <a:tr h="134414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effectLst/>
                        </a:rPr>
                        <a:t>2</a:t>
                      </a:r>
                      <a:endParaRPr lang="zh-CN" sz="4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effectLst/>
                        </a:rPr>
                        <a:t>9</a:t>
                      </a:r>
                      <a:endParaRPr lang="zh-CN" sz="4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effectLst/>
                        </a:rPr>
                        <a:t>4</a:t>
                      </a:r>
                      <a:endParaRPr lang="zh-CN" sz="4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34414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effectLst/>
                        </a:rPr>
                        <a:t>7</a:t>
                      </a:r>
                      <a:endParaRPr lang="zh-CN" sz="4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effectLst/>
                        </a:rPr>
                        <a:t>5</a:t>
                      </a:r>
                      <a:endParaRPr lang="zh-CN" sz="4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effectLst/>
                        </a:rPr>
                        <a:t>3</a:t>
                      </a:r>
                      <a:endParaRPr lang="zh-CN" sz="4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34414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effectLst/>
                        </a:rPr>
                        <a:t>6</a:t>
                      </a:r>
                      <a:endParaRPr lang="zh-CN" sz="4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effectLst/>
                        </a:rPr>
                        <a:t>1</a:t>
                      </a:r>
                      <a:endParaRPr lang="zh-CN" sz="4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 dirty="0">
                          <a:effectLst/>
                        </a:rPr>
                        <a:t>8</a:t>
                      </a:r>
                      <a:endParaRPr lang="zh-CN" sz="4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67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9631" y="929969"/>
            <a:ext cx="6327249" cy="1459472"/>
          </a:xfrm>
        </p:spPr>
        <p:txBody>
          <a:bodyPr/>
          <a:lstStyle/>
          <a:p>
            <a:r>
              <a:rPr lang="zh-CN" altLang="zh-CN" dirty="0"/>
              <a:t>其中的一种优化算法思想是：中间的一位数必定为</a:t>
            </a:r>
            <a:r>
              <a:rPr lang="en-US" altLang="zh-CN" dirty="0"/>
              <a:t>5</a:t>
            </a:r>
            <a:r>
              <a:rPr lang="zh-CN" altLang="zh-CN" dirty="0"/>
              <a:t>，因此当其他的任一位置的值为</a:t>
            </a:r>
            <a:r>
              <a:rPr lang="en-US" altLang="zh-CN" dirty="0"/>
              <a:t>x</a:t>
            </a:r>
            <a:r>
              <a:rPr lang="zh-CN" altLang="zh-CN" dirty="0"/>
              <a:t>时，与之对应的另一位置的值必为</a:t>
            </a:r>
            <a:r>
              <a:rPr lang="en-US" altLang="zh-CN" dirty="0"/>
              <a:t>10</a:t>
            </a:r>
            <a:r>
              <a:rPr lang="zh-CN" altLang="zh-CN" dirty="0"/>
              <a:t>－</a:t>
            </a:r>
            <a:r>
              <a:rPr lang="en-US" altLang="zh-CN" dirty="0"/>
              <a:t>x</a:t>
            </a:r>
            <a:r>
              <a:rPr lang="zh-CN" altLang="zh-CN" dirty="0"/>
              <a:t>，下面的程序使用递归求出所有满足条件的情况。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59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29267" y="21470"/>
            <a:ext cx="7924770" cy="10864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int</a:t>
            </a:r>
            <a:r>
              <a:rPr lang="en-US" altLang="zh-CN" dirty="0">
                <a:solidFill>
                  <a:schemeClr val="bg1"/>
                </a:solidFill>
              </a:rPr>
              <a:t> a[10]={0,0,0,0,0,5,0,0,0,0},</a:t>
            </a:r>
            <a:r>
              <a:rPr lang="en-US" altLang="zh-CN" dirty="0" err="1">
                <a:solidFill>
                  <a:schemeClr val="bg1"/>
                </a:solidFill>
              </a:rPr>
              <a:t>j,num</a:t>
            </a:r>
            <a:r>
              <a:rPr lang="en-US" altLang="zh-CN" dirty="0">
                <a:solidFill>
                  <a:schemeClr val="bg1"/>
                </a:solidFill>
              </a:rPr>
              <a:t>=0;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 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int</a:t>
            </a:r>
            <a:r>
              <a:rPr lang="en-US" altLang="zh-CN" dirty="0">
                <a:solidFill>
                  <a:schemeClr val="bg1"/>
                </a:solidFill>
              </a:rPr>
              <a:t> fun(</a:t>
            </a:r>
            <a:r>
              <a:rPr lang="en-US" altLang="zh-CN" dirty="0" err="1">
                <a:solidFill>
                  <a:schemeClr val="bg1"/>
                </a:solidFill>
              </a:rPr>
              <a:t>int</a:t>
            </a:r>
            <a:r>
              <a:rPr lang="en-US" altLang="zh-CN" dirty="0">
                <a:solidFill>
                  <a:schemeClr val="bg1"/>
                </a:solidFill>
              </a:rPr>
              <a:t> m)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{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</a:t>
            </a:r>
            <a:r>
              <a:rPr lang="en-US" altLang="zh-CN" dirty="0" err="1">
                <a:solidFill>
                  <a:schemeClr val="bg1"/>
                </a:solidFill>
              </a:rPr>
              <a:t>int</a:t>
            </a:r>
            <a:r>
              <a:rPr lang="en-US" altLang="zh-CN" dirty="0">
                <a:solidFill>
                  <a:schemeClr val="bg1"/>
                </a:solidFill>
              </a:rPr>
              <a:t> i;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if(m==5) 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{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for(j=1;j&lt;=3;++j)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    if(a[j]+a[j+3]+a[j+6]!=15 || a[3*j]+a[3*j-1]+a[3*j-2]!=15)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         return 0;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</a:t>
            </a:r>
            <a:r>
              <a:rPr lang="en-US" altLang="zh-CN" dirty="0" err="1">
                <a:solidFill>
                  <a:schemeClr val="bg1"/>
                </a:solidFill>
              </a:rPr>
              <a:t>cout</a:t>
            </a:r>
            <a:r>
              <a:rPr lang="en-US" altLang="zh-CN" dirty="0">
                <a:solidFill>
                  <a:schemeClr val="bg1"/>
                </a:solidFill>
              </a:rPr>
              <a:t>&lt;&lt;a[1]&lt;&lt;a[2]&lt;&lt;a[3]&lt;&lt;</a:t>
            </a:r>
            <a:r>
              <a:rPr lang="en-US" altLang="zh-CN" dirty="0" err="1">
                <a:solidFill>
                  <a:schemeClr val="bg1"/>
                </a:solidFill>
              </a:rPr>
              <a:t>endl</a:t>
            </a:r>
            <a:r>
              <a:rPr lang="en-US" altLang="zh-CN" dirty="0">
                <a:solidFill>
                  <a:schemeClr val="bg1"/>
                </a:solidFill>
              </a:rPr>
              <a:t>;//</a:t>
            </a:r>
            <a:r>
              <a:rPr lang="zh-CN" altLang="zh-CN" dirty="0">
                <a:solidFill>
                  <a:schemeClr val="bg1"/>
                </a:solidFill>
              </a:rPr>
              <a:t>输出结果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</a:t>
            </a:r>
            <a:r>
              <a:rPr lang="en-US" altLang="zh-CN" dirty="0" err="1">
                <a:solidFill>
                  <a:schemeClr val="bg1"/>
                </a:solidFill>
              </a:rPr>
              <a:t>cout</a:t>
            </a:r>
            <a:r>
              <a:rPr lang="en-US" altLang="zh-CN" dirty="0">
                <a:solidFill>
                  <a:schemeClr val="bg1"/>
                </a:solidFill>
              </a:rPr>
              <a:t>&lt;&lt;a[4]&lt;&lt;a[5]&lt;&lt;a[6]&lt;&lt;</a:t>
            </a:r>
            <a:r>
              <a:rPr lang="en-US" altLang="zh-CN" dirty="0" err="1">
                <a:solidFill>
                  <a:schemeClr val="bg1"/>
                </a:solidFill>
              </a:rPr>
              <a:t>endl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</a:t>
            </a:r>
            <a:r>
              <a:rPr lang="en-US" altLang="zh-CN" dirty="0" err="1">
                <a:solidFill>
                  <a:schemeClr val="bg1"/>
                </a:solidFill>
              </a:rPr>
              <a:t>cout</a:t>
            </a:r>
            <a:r>
              <a:rPr lang="en-US" altLang="zh-CN" dirty="0">
                <a:solidFill>
                  <a:schemeClr val="bg1"/>
                </a:solidFill>
              </a:rPr>
              <a:t>&lt;&lt;a[7]&lt;&lt;a[8]&lt;&lt;a[9]&lt;&lt;</a:t>
            </a:r>
            <a:r>
              <a:rPr lang="en-US" altLang="zh-CN" dirty="0" err="1">
                <a:solidFill>
                  <a:schemeClr val="bg1"/>
                </a:solidFill>
              </a:rPr>
              <a:t>endl</a:t>
            </a:r>
            <a:r>
              <a:rPr lang="en-US" altLang="zh-CN" dirty="0">
                <a:solidFill>
                  <a:schemeClr val="bg1"/>
                </a:solidFill>
              </a:rPr>
              <a:t>&lt;&lt;</a:t>
            </a:r>
            <a:r>
              <a:rPr lang="en-US" altLang="zh-CN" dirty="0" err="1">
                <a:solidFill>
                  <a:schemeClr val="bg1"/>
                </a:solidFill>
              </a:rPr>
              <a:t>endl</a:t>
            </a:r>
            <a:r>
              <a:rPr lang="en-US" altLang="zh-CN" dirty="0">
                <a:solidFill>
                  <a:schemeClr val="bg1"/>
                </a:solidFill>
              </a:rPr>
              <a:t>;        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	++</a:t>
            </a:r>
            <a:r>
              <a:rPr lang="en-US" altLang="zh-CN" dirty="0" err="1">
                <a:solidFill>
                  <a:schemeClr val="bg1"/>
                </a:solidFill>
              </a:rPr>
              <a:t>num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}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else for(i=1;i&lt;=9;++i)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{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if(a[i]==0)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{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    a[i]=m;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    a[10-i]=10-m;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    fun(m+1);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    a[i]=0;//</a:t>
            </a:r>
            <a:r>
              <a:rPr lang="zh-CN" altLang="zh-CN" dirty="0">
                <a:solidFill>
                  <a:schemeClr val="bg1"/>
                </a:solidFill>
              </a:rPr>
              <a:t>注意此处要恢复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     a[10-i]=0;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}  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}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}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 </a:t>
            </a:r>
            <a:r>
              <a:rPr lang="en-US" altLang="zh-CN" dirty="0" err="1" smtClean="0">
                <a:solidFill>
                  <a:schemeClr val="bg1"/>
                </a:solidFill>
              </a:rPr>
              <a:t>int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main()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{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</a:t>
            </a:r>
            <a:r>
              <a:rPr lang="en-US" altLang="zh-CN" dirty="0" err="1">
                <a:solidFill>
                  <a:schemeClr val="bg1"/>
                </a:solidFill>
              </a:rPr>
              <a:t>int</a:t>
            </a:r>
            <a:r>
              <a:rPr lang="en-US" altLang="zh-CN" dirty="0">
                <a:solidFill>
                  <a:schemeClr val="bg1"/>
                </a:solidFill>
              </a:rPr>
              <a:t> m=1;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fun(m);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</a:t>
            </a:r>
            <a:r>
              <a:rPr lang="en-US" altLang="zh-CN" dirty="0" err="1">
                <a:solidFill>
                  <a:schemeClr val="bg1"/>
                </a:solidFill>
              </a:rPr>
              <a:t>cout</a:t>
            </a:r>
            <a:r>
              <a:rPr lang="en-US" altLang="zh-CN" dirty="0">
                <a:solidFill>
                  <a:schemeClr val="bg1"/>
                </a:solidFill>
              </a:rPr>
              <a:t>&lt;&lt;</a:t>
            </a:r>
            <a:r>
              <a:rPr lang="en-US" altLang="zh-CN" dirty="0" err="1">
                <a:solidFill>
                  <a:schemeClr val="bg1"/>
                </a:solidFill>
              </a:rPr>
              <a:t>num</a:t>
            </a:r>
            <a:r>
              <a:rPr lang="en-US" altLang="zh-CN" dirty="0">
                <a:solidFill>
                  <a:schemeClr val="bg1"/>
                </a:solidFill>
              </a:rPr>
              <a:t>&lt;&lt;</a:t>
            </a:r>
            <a:r>
              <a:rPr lang="en-US" altLang="zh-CN" dirty="0" err="1">
                <a:solidFill>
                  <a:schemeClr val="bg1"/>
                </a:solidFill>
              </a:rPr>
              <a:t>endl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return </a:t>
            </a:r>
            <a:r>
              <a:rPr lang="en-US" altLang="zh-CN" dirty="0">
                <a:solidFill>
                  <a:schemeClr val="bg1"/>
                </a:solidFill>
              </a:rPr>
              <a:t>0;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}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11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29267" y="21470"/>
            <a:ext cx="792477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【例题描述】猴子选大王</a:t>
            </a:r>
          </a:p>
          <a:p>
            <a:r>
              <a:rPr lang="zh-CN" altLang="zh-CN" dirty="0">
                <a:solidFill>
                  <a:schemeClr val="bg1"/>
                </a:solidFill>
              </a:rPr>
              <a:t>有</a:t>
            </a:r>
            <a:r>
              <a:rPr lang="en-US" altLang="zh-CN" dirty="0">
                <a:solidFill>
                  <a:schemeClr val="bg1"/>
                </a:solidFill>
              </a:rPr>
              <a:t>M</a:t>
            </a:r>
            <a:r>
              <a:rPr lang="zh-CN" altLang="zh-CN" dirty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M</a:t>
            </a:r>
            <a:r>
              <a:rPr lang="zh-CN" altLang="zh-CN" dirty="0">
                <a:solidFill>
                  <a:schemeClr val="bg1"/>
                </a:solidFill>
              </a:rPr>
              <a:t>≤</a:t>
            </a:r>
            <a:r>
              <a:rPr lang="en-US" altLang="zh-CN" dirty="0">
                <a:solidFill>
                  <a:schemeClr val="bg1"/>
                </a:solidFill>
              </a:rPr>
              <a:t>10000000</a:t>
            </a:r>
            <a:r>
              <a:rPr lang="zh-CN" altLang="zh-CN" dirty="0">
                <a:solidFill>
                  <a:schemeClr val="bg1"/>
                </a:solidFill>
              </a:rPr>
              <a:t>）只猴子围成一圈，从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到</a:t>
            </a:r>
            <a:r>
              <a:rPr lang="en-US" altLang="zh-CN" dirty="0">
                <a:solidFill>
                  <a:schemeClr val="bg1"/>
                </a:solidFill>
              </a:rPr>
              <a:t>M</a:t>
            </a:r>
            <a:r>
              <a:rPr lang="zh-CN" altLang="zh-CN" dirty="0">
                <a:solidFill>
                  <a:schemeClr val="bg1"/>
                </a:solidFill>
              </a:rPr>
              <a:t>进行编号，打算从中选出一个大王。经过协商，决定出选大王的规则：从第一个开始循环报数，数到</a:t>
            </a:r>
            <a:r>
              <a:rPr lang="en-US" altLang="zh-CN" dirty="0">
                <a:solidFill>
                  <a:schemeClr val="bg1"/>
                </a:solidFill>
              </a:rPr>
              <a:t>K</a:t>
            </a:r>
            <a:r>
              <a:rPr lang="zh-CN" altLang="zh-CN" dirty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K</a:t>
            </a:r>
            <a:r>
              <a:rPr lang="zh-CN" altLang="zh-CN" dirty="0">
                <a:solidFill>
                  <a:schemeClr val="bg1"/>
                </a:solidFill>
              </a:rPr>
              <a:t>≤</a:t>
            </a:r>
            <a:r>
              <a:rPr lang="en-US" altLang="zh-CN" dirty="0">
                <a:solidFill>
                  <a:schemeClr val="bg1"/>
                </a:solidFill>
              </a:rPr>
              <a:t>10000000</a:t>
            </a:r>
            <a:r>
              <a:rPr lang="zh-CN" altLang="zh-CN" dirty="0">
                <a:solidFill>
                  <a:schemeClr val="bg1"/>
                </a:solidFill>
              </a:rPr>
              <a:t>）的猴子出圈，最后剩下来的就是大王。要求：从键盘输入</a:t>
            </a:r>
            <a:r>
              <a:rPr lang="en-US" altLang="zh-CN" dirty="0">
                <a:solidFill>
                  <a:schemeClr val="bg1"/>
                </a:solidFill>
              </a:rPr>
              <a:t>M</a:t>
            </a:r>
            <a:r>
              <a:rPr lang="zh-CN" altLang="zh-CN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K</a:t>
            </a:r>
            <a:r>
              <a:rPr lang="zh-CN" altLang="zh-CN" dirty="0">
                <a:solidFill>
                  <a:schemeClr val="bg1"/>
                </a:solidFill>
              </a:rPr>
              <a:t>，编程计算哪一个编号的猴子成为大王。</a:t>
            </a:r>
          </a:p>
          <a:p>
            <a:r>
              <a:rPr lang="zh-CN" altLang="zh-CN" dirty="0">
                <a:solidFill>
                  <a:schemeClr val="bg1"/>
                </a:solidFill>
              </a:rPr>
              <a:t>【输入格式】</a:t>
            </a:r>
          </a:p>
          <a:p>
            <a:r>
              <a:rPr lang="zh-CN" altLang="zh-CN" dirty="0">
                <a:solidFill>
                  <a:schemeClr val="bg1"/>
                </a:solidFill>
              </a:rPr>
              <a:t>两个正整数</a:t>
            </a:r>
            <a:r>
              <a:rPr lang="en-US" altLang="zh-CN" dirty="0">
                <a:solidFill>
                  <a:schemeClr val="bg1"/>
                </a:solidFill>
              </a:rPr>
              <a:t>M</a:t>
            </a:r>
            <a:r>
              <a:rPr lang="zh-CN" altLang="zh-CN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K</a:t>
            </a:r>
            <a:r>
              <a:rPr lang="zh-CN" altLang="zh-CN" dirty="0">
                <a:solidFill>
                  <a:schemeClr val="bg1"/>
                </a:solidFill>
              </a:rPr>
              <a:t>，两数以空格隔开。</a:t>
            </a:r>
          </a:p>
          <a:p>
            <a:r>
              <a:rPr lang="zh-CN" altLang="zh-CN" dirty="0">
                <a:solidFill>
                  <a:schemeClr val="bg1"/>
                </a:solidFill>
              </a:rPr>
              <a:t>【输出格式】</a:t>
            </a:r>
          </a:p>
          <a:p>
            <a:r>
              <a:rPr lang="zh-CN" altLang="zh-CN" dirty="0">
                <a:solidFill>
                  <a:schemeClr val="bg1"/>
                </a:solidFill>
              </a:rPr>
              <a:t>一个正整数，即猴王的编号。</a:t>
            </a:r>
          </a:p>
          <a:p>
            <a:r>
              <a:rPr lang="zh-CN" altLang="zh-CN" dirty="0">
                <a:solidFill>
                  <a:schemeClr val="bg1"/>
                </a:solidFill>
              </a:rPr>
              <a:t>【样例输入】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3 2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【样例输出】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zh-CN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30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初识函数</a:t>
            </a: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04" y="914399"/>
            <a:ext cx="7789918" cy="255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15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29267" y="21470"/>
            <a:ext cx="792477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dirty="0" smtClean="0">
                <a:solidFill>
                  <a:schemeClr val="bg1"/>
                </a:solidFill>
              </a:rPr>
              <a:t>【例题描述】杀死坏人</a:t>
            </a:r>
          </a:p>
          <a:p>
            <a:r>
              <a:rPr lang="zh-CN" altLang="zh-CN" sz="2800" dirty="0" smtClean="0">
                <a:solidFill>
                  <a:schemeClr val="bg1"/>
                </a:solidFill>
              </a:rPr>
              <a:t>如图</a:t>
            </a:r>
            <a:r>
              <a:rPr lang="en-US" altLang="zh-CN" sz="2800" dirty="0" smtClean="0">
                <a:solidFill>
                  <a:schemeClr val="bg1"/>
                </a:solidFill>
              </a:rPr>
              <a:t>6.16</a:t>
            </a:r>
            <a:r>
              <a:rPr lang="zh-CN" altLang="zh-CN" sz="2800" dirty="0" smtClean="0">
                <a:solidFill>
                  <a:schemeClr val="bg1"/>
                </a:solidFill>
              </a:rPr>
              <a:t>所示，一群魔法师围成一个圈，其中一半好魔法师一半坏魔法师，前一半为好魔法师后一半为坏魔法师，求当</a:t>
            </a:r>
            <a:r>
              <a:rPr lang="en-US" altLang="zh-CN" sz="2800" dirty="0" smtClean="0">
                <a:solidFill>
                  <a:schemeClr val="bg1"/>
                </a:solidFill>
              </a:rPr>
              <a:t>K</a:t>
            </a:r>
            <a:r>
              <a:rPr lang="zh-CN" altLang="zh-CN" sz="2800" dirty="0" smtClean="0">
                <a:solidFill>
                  <a:schemeClr val="bg1"/>
                </a:solidFill>
              </a:rPr>
              <a:t>为多少时可以先杀死全部的坏魔法师。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63" y="3181126"/>
            <a:ext cx="6552728" cy="3936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13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29267" y="21470"/>
            <a:ext cx="792477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dirty="0"/>
              <a:t>【例题描述】停电</a:t>
            </a:r>
          </a:p>
          <a:p>
            <a:r>
              <a:rPr lang="zh-CN" altLang="zh-CN" sz="2800" dirty="0"/>
              <a:t>如图</a:t>
            </a:r>
            <a:r>
              <a:rPr lang="en-US" altLang="zh-CN" sz="2800" dirty="0"/>
              <a:t>6.17</a:t>
            </a:r>
            <a:r>
              <a:rPr lang="zh-CN" altLang="zh-CN" sz="2800" dirty="0"/>
              <a:t>所示，由于修罗王的破坏，魔法世界的电力严重短缺，</a:t>
            </a:r>
            <a:r>
              <a:rPr lang="en-US" altLang="zh-CN" sz="2800" dirty="0"/>
              <a:t>M</a:t>
            </a:r>
            <a:r>
              <a:rPr lang="zh-CN" altLang="zh-CN" sz="2800" dirty="0"/>
              <a:t>个城市从城市</a:t>
            </a:r>
            <a:r>
              <a:rPr lang="en-US" altLang="zh-CN" sz="2800" dirty="0"/>
              <a:t>1</a:t>
            </a:r>
            <a:r>
              <a:rPr lang="zh-CN" altLang="zh-CN" sz="2800" dirty="0"/>
              <a:t>开始轮流断电，求最小的</a:t>
            </a:r>
            <a:r>
              <a:rPr lang="en-US" altLang="zh-CN" sz="2800" dirty="0"/>
              <a:t>N</a:t>
            </a:r>
            <a:r>
              <a:rPr lang="zh-CN" altLang="zh-CN" sz="2800" dirty="0"/>
              <a:t>使最后断电的为第</a:t>
            </a:r>
            <a:r>
              <a:rPr lang="en-US" altLang="zh-CN" sz="2800" dirty="0"/>
              <a:t>K</a:t>
            </a:r>
            <a:r>
              <a:rPr lang="zh-CN" altLang="zh-CN" sz="2800" dirty="0"/>
              <a:t>号城市。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5293" y="3828326"/>
            <a:ext cx="77048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【输入格式】</a:t>
            </a:r>
          </a:p>
          <a:p>
            <a:r>
              <a:rPr lang="zh-CN" altLang="zh-CN" dirty="0">
                <a:solidFill>
                  <a:schemeClr val="bg1"/>
                </a:solidFill>
              </a:rPr>
              <a:t>两个正整数</a:t>
            </a:r>
            <a:r>
              <a:rPr lang="en-US" altLang="zh-CN" dirty="0">
                <a:solidFill>
                  <a:schemeClr val="bg1"/>
                </a:solidFill>
              </a:rPr>
              <a:t>M</a:t>
            </a:r>
            <a:r>
              <a:rPr lang="zh-CN" altLang="zh-CN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K</a:t>
            </a:r>
            <a:r>
              <a:rPr lang="zh-CN" altLang="zh-CN" dirty="0">
                <a:solidFill>
                  <a:schemeClr val="bg1"/>
                </a:solidFill>
              </a:rPr>
              <a:t>，分别表示城市数，和最后断电的城市序号。</a:t>
            </a:r>
          </a:p>
          <a:p>
            <a:r>
              <a:rPr lang="zh-CN" altLang="zh-CN" dirty="0">
                <a:solidFill>
                  <a:schemeClr val="bg1"/>
                </a:solidFill>
              </a:rPr>
              <a:t>【输出格式】</a:t>
            </a:r>
          </a:p>
          <a:p>
            <a:r>
              <a:rPr lang="zh-CN" altLang="zh-CN" dirty="0">
                <a:solidFill>
                  <a:schemeClr val="bg1"/>
                </a:solidFill>
              </a:rPr>
              <a:t>一个正整数</a:t>
            </a:r>
            <a:r>
              <a:rPr lang="en-US" altLang="zh-CN" dirty="0">
                <a:solidFill>
                  <a:schemeClr val="bg1"/>
                </a:solidFill>
              </a:rPr>
              <a:t>N</a:t>
            </a:r>
            <a:r>
              <a:rPr lang="zh-CN" altLang="zh-CN" dirty="0">
                <a:solidFill>
                  <a:schemeClr val="bg1"/>
                </a:solidFill>
              </a:rPr>
              <a:t>，表示两次断电相隔的城市数。</a:t>
            </a:r>
          </a:p>
          <a:p>
            <a:r>
              <a:rPr lang="zh-CN" altLang="zh-CN" dirty="0">
                <a:solidFill>
                  <a:schemeClr val="bg1"/>
                </a:solidFill>
              </a:rPr>
              <a:t>【样例输入】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6 2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【样例输出】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10</a:t>
            </a:r>
            <a:endParaRPr lang="zh-CN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44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-275257"/>
            <a:ext cx="5771865" cy="1015813"/>
          </a:xfrm>
        </p:spPr>
        <p:txBody>
          <a:bodyPr/>
          <a:lstStyle/>
          <a:p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初识函数</a:t>
            </a:r>
          </a:p>
        </p:txBody>
      </p:sp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293" y="1366113"/>
            <a:ext cx="7704856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zh-CN" dirty="0">
                <a:solidFill>
                  <a:schemeClr val="bg1"/>
                </a:solidFill>
              </a:rPr>
              <a:t>加法函数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#include &lt;</a:t>
            </a:r>
            <a:r>
              <a:rPr lang="en-US" altLang="zh-CN" dirty="0" err="1">
                <a:solidFill>
                  <a:schemeClr val="bg1"/>
                </a:solidFill>
              </a:rPr>
              <a:t>iostream</a:t>
            </a:r>
            <a:r>
              <a:rPr lang="en-US" altLang="zh-CN" dirty="0">
                <a:solidFill>
                  <a:schemeClr val="bg1"/>
                </a:solidFill>
              </a:rPr>
              <a:t>&gt;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using namespace </a:t>
            </a:r>
            <a:r>
              <a:rPr lang="en-US" altLang="zh-CN" dirty="0" err="1">
                <a:solidFill>
                  <a:schemeClr val="bg1"/>
                </a:solidFill>
              </a:rPr>
              <a:t>std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 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float add(float </a:t>
            </a:r>
            <a:r>
              <a:rPr lang="en-US" altLang="zh-CN" dirty="0" err="1">
                <a:solidFill>
                  <a:schemeClr val="bg1"/>
                </a:solidFill>
              </a:rPr>
              <a:t>x,float</a:t>
            </a:r>
            <a:r>
              <a:rPr lang="en-US" altLang="zh-CN" dirty="0">
                <a:solidFill>
                  <a:schemeClr val="bg1"/>
                </a:solidFill>
              </a:rPr>
              <a:t> y) //</a:t>
            </a:r>
            <a:r>
              <a:rPr lang="zh-CN" altLang="zh-CN" dirty="0">
                <a:solidFill>
                  <a:schemeClr val="bg1"/>
                </a:solidFill>
              </a:rPr>
              <a:t>返回类型为</a:t>
            </a:r>
            <a:r>
              <a:rPr lang="en-US" altLang="zh-CN" dirty="0">
                <a:solidFill>
                  <a:schemeClr val="bg1"/>
                </a:solidFill>
              </a:rPr>
              <a:t>float,</a:t>
            </a:r>
            <a:r>
              <a:rPr lang="zh-CN" altLang="zh-CN" dirty="0">
                <a:solidFill>
                  <a:schemeClr val="bg1"/>
                </a:solidFill>
              </a:rPr>
              <a:t>有两个形参</a:t>
            </a:r>
            <a:r>
              <a:rPr lang="en-US" altLang="zh-CN" dirty="0">
                <a:solidFill>
                  <a:schemeClr val="bg1"/>
                </a:solidFill>
              </a:rPr>
              <a:t>float </a:t>
            </a:r>
            <a:r>
              <a:rPr lang="en-US" altLang="zh-CN" dirty="0" err="1">
                <a:solidFill>
                  <a:schemeClr val="bg1"/>
                </a:solidFill>
              </a:rPr>
              <a:t>x,float</a:t>
            </a:r>
            <a:r>
              <a:rPr lang="en-US" altLang="zh-CN" dirty="0">
                <a:solidFill>
                  <a:schemeClr val="bg1"/>
                </a:solidFill>
              </a:rPr>
              <a:t> y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{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float z; //</a:t>
            </a:r>
            <a:r>
              <a:rPr lang="zh-CN" altLang="zh-CN" dirty="0">
                <a:solidFill>
                  <a:schemeClr val="bg1"/>
                </a:solidFill>
              </a:rPr>
              <a:t>注意，定义了</a:t>
            </a:r>
            <a:r>
              <a:rPr lang="en-US" altLang="zh-CN" dirty="0">
                <a:solidFill>
                  <a:schemeClr val="bg1"/>
                </a:solidFill>
              </a:rPr>
              <a:t>z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z=</a:t>
            </a:r>
            <a:r>
              <a:rPr lang="en-US" altLang="zh-CN" dirty="0" err="1">
                <a:solidFill>
                  <a:schemeClr val="bg1"/>
                </a:solidFill>
              </a:rPr>
              <a:t>x+y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return z; //</a:t>
            </a:r>
            <a:r>
              <a:rPr lang="zh-CN" altLang="zh-CN" dirty="0">
                <a:solidFill>
                  <a:schemeClr val="bg1"/>
                </a:solidFill>
              </a:rPr>
              <a:t>返回值</a:t>
            </a:r>
            <a:r>
              <a:rPr lang="en-US" altLang="zh-CN" dirty="0">
                <a:solidFill>
                  <a:schemeClr val="bg1"/>
                </a:solidFill>
              </a:rPr>
              <a:t>z </a:t>
            </a:r>
            <a:r>
              <a:rPr lang="zh-CN" altLang="zh-CN" dirty="0">
                <a:solidFill>
                  <a:schemeClr val="bg1"/>
                </a:solidFill>
              </a:rPr>
              <a:t>为</a:t>
            </a:r>
            <a:r>
              <a:rPr lang="en-US" altLang="zh-CN" dirty="0">
                <a:solidFill>
                  <a:schemeClr val="bg1"/>
                </a:solidFill>
              </a:rPr>
              <a:t>float</a:t>
            </a:r>
            <a:r>
              <a:rPr lang="zh-CN" altLang="zh-CN" dirty="0">
                <a:solidFill>
                  <a:schemeClr val="bg1"/>
                </a:solidFill>
              </a:rPr>
              <a:t>型，与返回值类型匹配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}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 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int</a:t>
            </a:r>
            <a:r>
              <a:rPr lang="en-US" altLang="zh-CN" dirty="0">
                <a:solidFill>
                  <a:schemeClr val="bg1"/>
                </a:solidFill>
              </a:rPr>
              <a:t> main()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{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float </a:t>
            </a:r>
            <a:r>
              <a:rPr lang="en-US" altLang="zh-CN" dirty="0" err="1">
                <a:solidFill>
                  <a:schemeClr val="bg1"/>
                </a:solidFill>
              </a:rPr>
              <a:t>x,y,z</a:t>
            </a:r>
            <a:r>
              <a:rPr lang="en-US" altLang="zh-CN" dirty="0">
                <a:solidFill>
                  <a:schemeClr val="bg1"/>
                </a:solidFill>
              </a:rPr>
              <a:t>;  //</a:t>
            </a:r>
            <a:r>
              <a:rPr lang="zh-CN" altLang="zh-CN" dirty="0">
                <a:solidFill>
                  <a:schemeClr val="bg1"/>
                </a:solidFill>
              </a:rPr>
              <a:t>注意：定义了</a:t>
            </a:r>
            <a:r>
              <a:rPr lang="en-US" altLang="zh-CN" dirty="0" err="1">
                <a:solidFill>
                  <a:schemeClr val="bg1"/>
                </a:solidFill>
              </a:rPr>
              <a:t>x,y,z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</a:t>
            </a:r>
            <a:r>
              <a:rPr lang="en-US" altLang="zh-CN" dirty="0" err="1">
                <a:solidFill>
                  <a:schemeClr val="bg1"/>
                </a:solidFill>
              </a:rPr>
              <a:t>cin</a:t>
            </a:r>
            <a:r>
              <a:rPr lang="en-US" altLang="zh-CN" dirty="0">
                <a:solidFill>
                  <a:schemeClr val="bg1"/>
                </a:solidFill>
              </a:rPr>
              <a:t>&gt;&gt;x&gt;&gt;y;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z=add(</a:t>
            </a:r>
            <a:r>
              <a:rPr lang="en-US" altLang="zh-CN" dirty="0" err="1">
                <a:solidFill>
                  <a:schemeClr val="bg1"/>
                </a:solidFill>
              </a:rPr>
              <a:t>x,y</a:t>
            </a:r>
            <a:r>
              <a:rPr lang="en-US" altLang="zh-CN" dirty="0">
                <a:solidFill>
                  <a:schemeClr val="bg1"/>
                </a:solidFill>
              </a:rPr>
              <a:t>);//</a:t>
            </a:r>
            <a:r>
              <a:rPr lang="zh-CN" altLang="zh-CN" dirty="0">
                <a:solidFill>
                  <a:schemeClr val="bg1"/>
                </a:solidFill>
              </a:rPr>
              <a:t>调用</a:t>
            </a:r>
            <a:r>
              <a:rPr lang="en-US" altLang="zh-CN" dirty="0">
                <a:solidFill>
                  <a:schemeClr val="bg1"/>
                </a:solidFill>
              </a:rPr>
              <a:t>add</a:t>
            </a:r>
            <a:r>
              <a:rPr lang="zh-CN" altLang="zh-CN" dirty="0">
                <a:solidFill>
                  <a:schemeClr val="bg1"/>
                </a:solidFill>
              </a:rPr>
              <a:t>函数后返回一个</a:t>
            </a:r>
            <a:r>
              <a:rPr lang="en-US" altLang="zh-CN" dirty="0">
                <a:solidFill>
                  <a:schemeClr val="bg1"/>
                </a:solidFill>
              </a:rPr>
              <a:t>float</a:t>
            </a:r>
            <a:r>
              <a:rPr lang="zh-CN" altLang="zh-CN" dirty="0">
                <a:solidFill>
                  <a:schemeClr val="bg1"/>
                </a:solidFill>
              </a:rPr>
              <a:t>类型的值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zh-CN" dirty="0">
                <a:solidFill>
                  <a:schemeClr val="bg1"/>
                </a:solidFill>
              </a:rPr>
              <a:t>并将该值赋给</a:t>
            </a:r>
            <a:r>
              <a:rPr lang="en-US" altLang="zh-CN" dirty="0">
                <a:solidFill>
                  <a:schemeClr val="bg1"/>
                </a:solidFill>
              </a:rPr>
              <a:t>z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</a:t>
            </a:r>
            <a:r>
              <a:rPr lang="en-US" altLang="zh-CN" dirty="0" err="1">
                <a:solidFill>
                  <a:schemeClr val="bg1"/>
                </a:solidFill>
              </a:rPr>
              <a:t>cout</a:t>
            </a:r>
            <a:r>
              <a:rPr lang="en-US" altLang="zh-CN" dirty="0">
                <a:solidFill>
                  <a:schemeClr val="bg1"/>
                </a:solidFill>
              </a:rPr>
              <a:t>&lt;&lt;z&lt;&lt;</a:t>
            </a:r>
            <a:r>
              <a:rPr lang="en-US" altLang="zh-CN" dirty="0" err="1">
                <a:solidFill>
                  <a:schemeClr val="bg1"/>
                </a:solidFill>
              </a:rPr>
              <a:t>endl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system("pause");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return 0;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}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78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92824" y="309551"/>
            <a:ext cx="7707325" cy="1459472"/>
          </a:xfrm>
        </p:spPr>
        <p:txBody>
          <a:bodyPr/>
          <a:lstStyle/>
          <a:p>
            <a:r>
              <a:rPr lang="zh-CN" altLang="en-US" dirty="0"/>
              <a:t>写一个判断素数的函数，在主函数输入一个整数，在被调函数中输出是否素数的信息。</a:t>
            </a:r>
          </a:p>
        </p:txBody>
      </p:sp>
      <p:sp>
        <p:nvSpPr>
          <p:cNvPr id="6" name="矩形 5"/>
          <p:cNvSpPr/>
          <p:nvPr/>
        </p:nvSpPr>
        <p:spPr>
          <a:xfrm>
            <a:off x="222693" y="1441833"/>
            <a:ext cx="7704856" cy="969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//</a:t>
            </a:r>
            <a:r>
              <a:rPr lang="zh-CN" altLang="zh-CN" sz="2400" dirty="0">
                <a:solidFill>
                  <a:schemeClr val="bg1"/>
                </a:solidFill>
              </a:rPr>
              <a:t>判断素数函数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#include &lt;</a:t>
            </a:r>
            <a:r>
              <a:rPr lang="en-US" altLang="zh-CN" sz="2400" dirty="0" err="1">
                <a:solidFill>
                  <a:schemeClr val="bg1"/>
                </a:solidFill>
              </a:rPr>
              <a:t>iostream</a:t>
            </a:r>
            <a:r>
              <a:rPr lang="en-US" altLang="zh-CN" sz="2400" dirty="0">
                <a:solidFill>
                  <a:schemeClr val="bg1"/>
                </a:solidFill>
              </a:rPr>
              <a:t>&gt;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using namespace </a:t>
            </a:r>
            <a:r>
              <a:rPr lang="en-US" altLang="zh-CN" sz="2400" dirty="0" err="1">
                <a:solidFill>
                  <a:schemeClr val="bg1"/>
                </a:solidFill>
              </a:rPr>
              <a:t>std</a:t>
            </a:r>
            <a:r>
              <a:rPr lang="en-US" altLang="zh-CN" sz="2400" dirty="0">
                <a:solidFill>
                  <a:schemeClr val="bg1"/>
                </a:solidFill>
              </a:rPr>
              <a:t>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void prime(</a:t>
            </a:r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number);//</a:t>
            </a:r>
            <a:r>
              <a:rPr lang="zh-CN" altLang="zh-CN" sz="2400" dirty="0">
                <a:solidFill>
                  <a:schemeClr val="bg1"/>
                </a:solidFill>
              </a:rPr>
              <a:t>对子函数的声明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 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main()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{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num</a:t>
            </a:r>
            <a:r>
              <a:rPr lang="en-US" altLang="zh-CN" sz="2400" dirty="0">
                <a:solidFill>
                  <a:schemeClr val="bg1"/>
                </a:solidFill>
              </a:rPr>
              <a:t>;  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</a:rPr>
              <a:t>cin</a:t>
            </a:r>
            <a:r>
              <a:rPr lang="en-US" altLang="zh-CN" sz="2400" dirty="0">
                <a:solidFill>
                  <a:schemeClr val="bg1"/>
                </a:solidFill>
              </a:rPr>
              <a:t>&gt;&gt;</a:t>
            </a:r>
            <a:r>
              <a:rPr lang="en-US" altLang="zh-CN" sz="2400" dirty="0" err="1">
                <a:solidFill>
                  <a:schemeClr val="bg1"/>
                </a:solidFill>
              </a:rPr>
              <a:t>num</a:t>
            </a:r>
            <a:r>
              <a:rPr lang="en-US" altLang="zh-CN" sz="2400" dirty="0">
                <a:solidFill>
                  <a:schemeClr val="bg1"/>
                </a:solidFill>
              </a:rPr>
              <a:t>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prime(</a:t>
            </a:r>
            <a:r>
              <a:rPr lang="en-US" altLang="zh-CN" sz="2400" dirty="0" err="1">
                <a:solidFill>
                  <a:schemeClr val="bg1"/>
                </a:solidFill>
              </a:rPr>
              <a:t>num</a:t>
            </a:r>
            <a:r>
              <a:rPr lang="en-US" altLang="zh-CN" sz="2400" dirty="0">
                <a:solidFill>
                  <a:schemeClr val="bg1"/>
                </a:solidFill>
              </a:rPr>
              <a:t>);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system("pause");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return 0;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 </a:t>
            </a:r>
            <a:r>
              <a:rPr lang="en-US" altLang="zh-CN" sz="2400" dirty="0" smtClean="0">
                <a:solidFill>
                  <a:schemeClr val="bg1"/>
                </a:solidFill>
              </a:rPr>
              <a:t>void </a:t>
            </a:r>
            <a:r>
              <a:rPr lang="en-US" altLang="zh-CN" sz="2400" dirty="0">
                <a:solidFill>
                  <a:schemeClr val="bg1"/>
                </a:solidFill>
              </a:rPr>
              <a:t>prime(</a:t>
            </a:r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number)  //</a:t>
            </a:r>
            <a:r>
              <a:rPr lang="zh-CN" altLang="zh-CN" sz="2400" dirty="0">
                <a:solidFill>
                  <a:schemeClr val="bg1"/>
                </a:solidFill>
              </a:rPr>
              <a:t>无需返回值时，需在前面加上</a:t>
            </a:r>
            <a:r>
              <a:rPr lang="en-US" altLang="zh-CN" sz="2400" dirty="0">
                <a:solidFill>
                  <a:schemeClr val="bg1"/>
                </a:solidFill>
              </a:rPr>
              <a:t>void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{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</a:rPr>
              <a:t>int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n,flag</a:t>
            </a:r>
            <a:r>
              <a:rPr lang="en-US" altLang="zh-CN" sz="2400" dirty="0">
                <a:solidFill>
                  <a:schemeClr val="bg1"/>
                </a:solidFill>
              </a:rPr>
              <a:t>=1;//flag</a:t>
            </a:r>
            <a:r>
              <a:rPr lang="zh-CN" altLang="zh-CN" sz="2400" dirty="0">
                <a:solidFill>
                  <a:schemeClr val="bg1"/>
                </a:solidFill>
              </a:rPr>
              <a:t>为是否素数的标记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for(n=2;n&lt;number/2;n++)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  if(</a:t>
            </a:r>
            <a:r>
              <a:rPr lang="en-US" altLang="zh-CN" sz="2400" dirty="0" err="1">
                <a:solidFill>
                  <a:schemeClr val="bg1"/>
                </a:solidFill>
              </a:rPr>
              <a:t>number%n</a:t>
            </a:r>
            <a:r>
              <a:rPr lang="en-US" altLang="zh-CN" sz="2400" dirty="0">
                <a:solidFill>
                  <a:schemeClr val="bg1"/>
                </a:solidFill>
              </a:rPr>
              <a:t>==0)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    flag=0;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if(flag)  //</a:t>
            </a:r>
            <a:r>
              <a:rPr lang="zh-CN" altLang="zh-CN" sz="2400" dirty="0">
                <a:solidFill>
                  <a:schemeClr val="bg1"/>
                </a:solidFill>
              </a:rPr>
              <a:t>如果</a:t>
            </a:r>
            <a:r>
              <a:rPr lang="en-US" altLang="zh-CN" sz="2400" dirty="0">
                <a:solidFill>
                  <a:schemeClr val="bg1"/>
                </a:solidFill>
              </a:rPr>
              <a:t>flag</a:t>
            </a:r>
            <a:r>
              <a:rPr lang="zh-CN" altLang="zh-CN" sz="2400" dirty="0">
                <a:solidFill>
                  <a:schemeClr val="bg1"/>
                </a:solidFill>
              </a:rPr>
              <a:t>为真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   </a:t>
            </a:r>
            <a:r>
              <a:rPr lang="en-US" altLang="zh-CN" sz="2400" dirty="0" err="1">
                <a:solidFill>
                  <a:schemeClr val="bg1"/>
                </a:solidFill>
              </a:rPr>
              <a:t>cout</a:t>
            </a:r>
            <a:r>
              <a:rPr lang="en-US" altLang="zh-CN" sz="2400" dirty="0">
                <a:solidFill>
                  <a:schemeClr val="bg1"/>
                </a:solidFill>
              </a:rPr>
              <a:t>&lt;&lt;number&lt;&lt;"</a:t>
            </a:r>
            <a:r>
              <a:rPr lang="zh-CN" altLang="zh-CN" sz="2400" dirty="0">
                <a:solidFill>
                  <a:schemeClr val="bg1"/>
                </a:solidFill>
              </a:rPr>
              <a:t>是一个素数</a:t>
            </a:r>
            <a:r>
              <a:rPr lang="en-US" altLang="zh-CN" sz="2400" dirty="0">
                <a:solidFill>
                  <a:schemeClr val="bg1"/>
                </a:solidFill>
              </a:rPr>
              <a:t>"&lt;&lt;</a:t>
            </a:r>
            <a:r>
              <a:rPr lang="en-US" altLang="zh-CN" sz="2400" dirty="0" err="1">
                <a:solidFill>
                  <a:schemeClr val="bg1"/>
                </a:solidFill>
              </a:rPr>
              <a:t>endl</a:t>
            </a:r>
            <a:r>
              <a:rPr lang="en-US" altLang="zh-CN" sz="2400" dirty="0">
                <a:solidFill>
                  <a:schemeClr val="bg1"/>
                </a:solidFill>
              </a:rPr>
              <a:t>;     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else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   </a:t>
            </a:r>
            <a:r>
              <a:rPr lang="en-US" altLang="zh-CN" sz="2400" dirty="0" err="1">
                <a:solidFill>
                  <a:schemeClr val="bg1"/>
                </a:solidFill>
              </a:rPr>
              <a:t>cout</a:t>
            </a:r>
            <a:r>
              <a:rPr lang="en-US" altLang="zh-CN" sz="2400" dirty="0">
                <a:solidFill>
                  <a:schemeClr val="bg1"/>
                </a:solidFill>
              </a:rPr>
              <a:t>&lt;&lt;number&lt;&lt;"</a:t>
            </a:r>
            <a:r>
              <a:rPr lang="zh-CN" altLang="zh-CN" sz="2400" dirty="0">
                <a:solidFill>
                  <a:schemeClr val="bg1"/>
                </a:solidFill>
              </a:rPr>
              <a:t>不是一个素数</a:t>
            </a:r>
            <a:r>
              <a:rPr lang="en-US" altLang="zh-CN" sz="2400" dirty="0">
                <a:solidFill>
                  <a:schemeClr val="bg1"/>
                </a:solidFill>
              </a:rPr>
              <a:t>"&lt;&lt;</a:t>
            </a:r>
            <a:r>
              <a:rPr lang="en-US" altLang="zh-CN" sz="2400" dirty="0" err="1">
                <a:solidFill>
                  <a:schemeClr val="bg1"/>
                </a:solidFill>
              </a:rPr>
              <a:t>endl</a:t>
            </a:r>
            <a:r>
              <a:rPr lang="en-US" altLang="zh-CN" sz="2400" dirty="0">
                <a:solidFill>
                  <a:schemeClr val="bg1"/>
                </a:solidFill>
              </a:rPr>
              <a:t>;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22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95293" y="696196"/>
            <a:ext cx="6327249" cy="1459472"/>
          </a:xfrm>
        </p:spPr>
        <p:txBody>
          <a:bodyPr/>
          <a:lstStyle/>
          <a:p>
            <a:r>
              <a:rPr lang="zh-CN" altLang="zh-CN" dirty="0" smtClean="0"/>
              <a:t>试验证</a:t>
            </a:r>
            <a:r>
              <a:rPr lang="en-US" altLang="zh-CN" dirty="0" smtClean="0"/>
              <a:t>2000</a:t>
            </a:r>
            <a:r>
              <a:rPr lang="zh-CN" altLang="zh-CN" dirty="0" smtClean="0"/>
              <a:t>以内的正偶数都能够分解为两个素数之和</a:t>
            </a:r>
            <a:r>
              <a:rPr lang="en-US" altLang="zh-CN" dirty="0" smtClean="0"/>
              <a:t>(</a:t>
            </a:r>
            <a:r>
              <a:rPr lang="zh-CN" altLang="zh-CN" dirty="0" smtClean="0"/>
              <a:t>即验证哥德巴赫猜想对</a:t>
            </a:r>
            <a:r>
              <a:rPr lang="en-US" altLang="zh-CN" dirty="0" smtClean="0"/>
              <a:t>2000</a:t>
            </a:r>
            <a:r>
              <a:rPr lang="zh-CN" altLang="zh-CN" dirty="0" smtClean="0"/>
              <a:t>以内的正偶数成立</a:t>
            </a:r>
            <a:r>
              <a:rPr lang="en-US" altLang="zh-CN" dirty="0" smtClean="0"/>
              <a:t>)</a:t>
            </a:r>
            <a:r>
              <a:rPr lang="zh-CN" altLang="zh-CN" dirty="0" smtClean="0"/>
              <a:t>。</a:t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95293" y="2749079"/>
            <a:ext cx="753714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int</a:t>
            </a:r>
            <a:r>
              <a:rPr lang="en-US" altLang="zh-CN" dirty="0">
                <a:solidFill>
                  <a:schemeClr val="bg1"/>
                </a:solidFill>
              </a:rPr>
              <a:t> main()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{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</a:t>
            </a:r>
            <a:r>
              <a:rPr lang="en-US" altLang="zh-CN" dirty="0" err="1">
                <a:solidFill>
                  <a:schemeClr val="bg1"/>
                </a:solidFill>
              </a:rPr>
              <a:t>int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i,n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for(i=4;i&lt;=2000;i+=2)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{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for(n=2;n&lt;</a:t>
            </a:r>
            <a:r>
              <a:rPr lang="en-US" altLang="zh-CN" dirty="0" err="1">
                <a:solidFill>
                  <a:schemeClr val="bg1"/>
                </a:solidFill>
              </a:rPr>
              <a:t>i;n</a:t>
            </a:r>
            <a:r>
              <a:rPr lang="en-US" altLang="zh-CN" dirty="0">
                <a:solidFill>
                  <a:schemeClr val="bg1"/>
                </a:solidFill>
              </a:rPr>
              <a:t>++)   /*</a:t>
            </a:r>
            <a:r>
              <a:rPr lang="zh-CN" altLang="zh-CN" dirty="0">
                <a:solidFill>
                  <a:schemeClr val="bg1"/>
                </a:solidFill>
              </a:rPr>
              <a:t>将偶数</a:t>
            </a:r>
            <a:r>
              <a:rPr lang="en-US" altLang="zh-CN" dirty="0">
                <a:solidFill>
                  <a:schemeClr val="bg1"/>
                </a:solidFill>
              </a:rPr>
              <a:t>i</a:t>
            </a:r>
            <a:r>
              <a:rPr lang="zh-CN" altLang="zh-CN" dirty="0">
                <a:solidFill>
                  <a:schemeClr val="bg1"/>
                </a:solidFill>
              </a:rPr>
              <a:t>分解为两个整数</a:t>
            </a:r>
            <a:r>
              <a:rPr lang="en-US" altLang="zh-CN" dirty="0">
                <a:solidFill>
                  <a:schemeClr val="bg1"/>
                </a:solidFill>
              </a:rPr>
              <a:t>*/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if(</a:t>
            </a:r>
            <a:r>
              <a:rPr lang="en-US" altLang="zh-CN" dirty="0" err="1">
                <a:solidFill>
                  <a:schemeClr val="bg1"/>
                </a:solidFill>
              </a:rPr>
              <a:t>fflag</a:t>
            </a:r>
            <a:r>
              <a:rPr lang="en-US" altLang="zh-CN" dirty="0">
                <a:solidFill>
                  <a:schemeClr val="bg1"/>
                </a:solidFill>
              </a:rPr>
              <a:t>(n))     /*</a:t>
            </a:r>
            <a:r>
              <a:rPr lang="zh-CN" altLang="zh-CN" dirty="0">
                <a:solidFill>
                  <a:schemeClr val="bg1"/>
                </a:solidFill>
              </a:rPr>
              <a:t>分别判断两个整数是否均为素数</a:t>
            </a:r>
            <a:r>
              <a:rPr lang="en-US" altLang="zh-CN" dirty="0">
                <a:solidFill>
                  <a:schemeClr val="bg1"/>
                </a:solidFill>
              </a:rPr>
              <a:t>*/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if(</a:t>
            </a:r>
            <a:r>
              <a:rPr lang="en-US" altLang="zh-CN" dirty="0" err="1">
                <a:solidFill>
                  <a:schemeClr val="bg1"/>
                </a:solidFill>
              </a:rPr>
              <a:t>fflag</a:t>
            </a:r>
            <a:r>
              <a:rPr lang="en-US" altLang="zh-CN" dirty="0">
                <a:solidFill>
                  <a:schemeClr val="bg1"/>
                </a:solidFill>
              </a:rPr>
              <a:t>(i-n))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{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  </a:t>
            </a:r>
            <a:r>
              <a:rPr lang="en-US" altLang="zh-CN" dirty="0" err="1">
                <a:solidFill>
                  <a:schemeClr val="bg1"/>
                </a:solidFill>
              </a:rPr>
              <a:t>cout</a:t>
            </a:r>
            <a:r>
              <a:rPr lang="en-US" altLang="zh-CN" dirty="0">
                <a:solidFill>
                  <a:schemeClr val="bg1"/>
                </a:solidFill>
              </a:rPr>
              <a:t>&lt;&lt;i&lt;&lt;"="&lt;&lt;n&lt;&lt;"+"&lt;&lt;i-n&lt;&lt;</a:t>
            </a:r>
            <a:r>
              <a:rPr lang="en-US" altLang="zh-CN" dirty="0" err="1">
                <a:solidFill>
                  <a:schemeClr val="bg1"/>
                </a:solidFill>
              </a:rPr>
              <a:t>endl</a:t>
            </a:r>
            <a:r>
              <a:rPr lang="en-US" altLang="zh-CN" dirty="0">
                <a:solidFill>
                  <a:schemeClr val="bg1"/>
                </a:solidFill>
              </a:rPr>
              <a:t>;/*</a:t>
            </a:r>
            <a:r>
              <a:rPr lang="zh-CN" altLang="zh-CN" dirty="0">
                <a:solidFill>
                  <a:schemeClr val="bg1"/>
                </a:solidFill>
              </a:rPr>
              <a:t>若均是素数则输出</a:t>
            </a:r>
            <a:r>
              <a:rPr lang="en-US" altLang="zh-CN" dirty="0">
                <a:solidFill>
                  <a:schemeClr val="bg1"/>
                </a:solidFill>
              </a:rPr>
              <a:t>*/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  break;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}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if(n==i)  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</a:t>
            </a:r>
            <a:r>
              <a:rPr lang="en-US" altLang="zh-CN" dirty="0" err="1">
                <a:solidFill>
                  <a:schemeClr val="bg1"/>
                </a:solidFill>
              </a:rPr>
              <a:t>cout</a:t>
            </a:r>
            <a:r>
              <a:rPr lang="en-US" altLang="zh-CN" dirty="0">
                <a:solidFill>
                  <a:schemeClr val="bg1"/>
                </a:solidFill>
              </a:rPr>
              <a:t>&lt;&lt;"error \n";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}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system("pause");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return 0;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}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7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9830" y="300807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库函数</a:t>
            </a:r>
            <a:endParaRPr lang="zh-CN" alt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6" y="2735012"/>
            <a:ext cx="8193808" cy="3902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94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293" y="948879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solidFill>
                <a:srgbClr val="002060"/>
              </a:solidFill>
            </a:endParaRPr>
          </a:p>
          <a:p>
            <a:endParaRPr lang="zh-CN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0"/>
            <a:ext cx="6327249" cy="1459472"/>
          </a:xfrm>
        </p:spPr>
        <p:txBody>
          <a:bodyPr/>
          <a:lstStyle/>
          <a:p>
            <a:r>
              <a:rPr lang="zh-CN" altLang="zh-CN" b="1" dirty="0"/>
              <a:t>数组作为函数参数</a:t>
            </a:r>
            <a:br>
              <a:rPr lang="zh-CN" altLang="zh-CN" b="1" dirty="0"/>
            </a:b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95293" y="1236911"/>
            <a:ext cx="7924770" cy="871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# include &lt;</a:t>
            </a:r>
            <a:r>
              <a:rPr lang="en-US" altLang="zh-CN" sz="2800" dirty="0" err="1">
                <a:solidFill>
                  <a:schemeClr val="bg1"/>
                </a:solidFill>
              </a:rPr>
              <a:t>iostream</a:t>
            </a:r>
            <a:r>
              <a:rPr lang="en-US" altLang="zh-CN" sz="2800" dirty="0">
                <a:solidFill>
                  <a:schemeClr val="bg1"/>
                </a:solidFill>
              </a:rPr>
              <a:t>&gt;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using namespace </a:t>
            </a:r>
            <a:r>
              <a:rPr lang="en-US" altLang="zh-CN" sz="2800" dirty="0" err="1">
                <a:solidFill>
                  <a:schemeClr val="bg1"/>
                </a:solidFill>
              </a:rPr>
              <a:t>std</a:t>
            </a:r>
            <a:r>
              <a:rPr lang="en-US" altLang="zh-CN" sz="2800" dirty="0">
                <a:solidFill>
                  <a:schemeClr val="bg1"/>
                </a:solidFill>
              </a:rPr>
              <a:t>;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void change(</a:t>
            </a:r>
            <a:r>
              <a:rPr lang="en-US" altLang="zh-CN" sz="2800" dirty="0" err="1">
                <a:solidFill>
                  <a:schemeClr val="bg1"/>
                </a:solidFill>
              </a:rPr>
              <a:t>int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a,int</a:t>
            </a:r>
            <a:r>
              <a:rPr lang="en-US" altLang="zh-CN" sz="2800" dirty="0">
                <a:solidFill>
                  <a:schemeClr val="bg1"/>
                </a:solidFill>
              </a:rPr>
              <a:t> b)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{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  </a:t>
            </a:r>
            <a:r>
              <a:rPr lang="en-US" altLang="zh-CN" sz="2800" dirty="0" err="1">
                <a:solidFill>
                  <a:schemeClr val="bg1"/>
                </a:solidFill>
              </a:rPr>
              <a:t>int</a:t>
            </a:r>
            <a:r>
              <a:rPr lang="en-US" altLang="zh-CN" sz="2800" dirty="0">
                <a:solidFill>
                  <a:schemeClr val="bg1"/>
                </a:solidFill>
              </a:rPr>
              <a:t> temp;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  temp=a;  a=b;  b=temp;  //a</a:t>
            </a:r>
            <a:r>
              <a:rPr lang="zh-CN" altLang="zh-CN" sz="2800" dirty="0">
                <a:solidFill>
                  <a:schemeClr val="bg1"/>
                </a:solidFill>
              </a:rPr>
              <a:t>与</a:t>
            </a:r>
            <a:r>
              <a:rPr lang="en-US" altLang="zh-CN" sz="2800" dirty="0">
                <a:solidFill>
                  <a:schemeClr val="bg1"/>
                </a:solidFill>
              </a:rPr>
              <a:t>b</a:t>
            </a:r>
            <a:r>
              <a:rPr lang="zh-CN" altLang="zh-CN" sz="2800" dirty="0">
                <a:solidFill>
                  <a:schemeClr val="bg1"/>
                </a:solidFill>
              </a:rPr>
              <a:t>的值互换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}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 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 err="1">
                <a:solidFill>
                  <a:schemeClr val="bg1"/>
                </a:solidFill>
              </a:rPr>
              <a:t>int</a:t>
            </a:r>
            <a:r>
              <a:rPr lang="en-US" altLang="zh-CN" sz="2800" dirty="0">
                <a:solidFill>
                  <a:schemeClr val="bg1"/>
                </a:solidFill>
              </a:rPr>
              <a:t> main()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{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  </a:t>
            </a:r>
            <a:r>
              <a:rPr lang="en-US" altLang="zh-CN" sz="2800" dirty="0" err="1">
                <a:solidFill>
                  <a:schemeClr val="bg1"/>
                </a:solidFill>
              </a:rPr>
              <a:t>int</a:t>
            </a:r>
            <a:r>
              <a:rPr lang="en-US" altLang="zh-CN" sz="2800" dirty="0">
                <a:solidFill>
                  <a:schemeClr val="bg1"/>
                </a:solidFill>
              </a:rPr>
              <a:t> a[]={1,2,3,4,5,6,7,8};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  </a:t>
            </a:r>
            <a:r>
              <a:rPr lang="en-US" altLang="zh-CN" sz="2800" dirty="0" err="1">
                <a:solidFill>
                  <a:schemeClr val="bg1"/>
                </a:solidFill>
              </a:rPr>
              <a:t>int</a:t>
            </a:r>
            <a:r>
              <a:rPr lang="en-US" altLang="zh-CN" sz="2800" dirty="0">
                <a:solidFill>
                  <a:schemeClr val="bg1"/>
                </a:solidFill>
              </a:rPr>
              <a:t> b[]={-1,-2,-3,-4,-5,-6,-7,-8};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  </a:t>
            </a:r>
            <a:r>
              <a:rPr lang="en-US" altLang="zh-CN" sz="2800" dirty="0" err="1">
                <a:solidFill>
                  <a:schemeClr val="bg1"/>
                </a:solidFill>
              </a:rPr>
              <a:t>int</a:t>
            </a:r>
            <a:r>
              <a:rPr lang="en-US" altLang="zh-CN" sz="2800" dirty="0">
                <a:solidFill>
                  <a:schemeClr val="bg1"/>
                </a:solidFill>
              </a:rPr>
              <a:t> i;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  for(i=0;i&lt;8;i++)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    change(a[i],b[i]);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  for(i=0;i&lt;8;i++)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    </a:t>
            </a:r>
            <a:r>
              <a:rPr lang="en-US" altLang="zh-CN" sz="2800" dirty="0" err="1">
                <a:solidFill>
                  <a:schemeClr val="bg1"/>
                </a:solidFill>
              </a:rPr>
              <a:t>cout</a:t>
            </a:r>
            <a:r>
              <a:rPr lang="en-US" altLang="zh-CN" sz="2800" dirty="0">
                <a:solidFill>
                  <a:schemeClr val="bg1"/>
                </a:solidFill>
              </a:rPr>
              <a:t>&lt;&lt;a[i]&lt;&lt;b[i]&lt;&lt;</a:t>
            </a:r>
            <a:r>
              <a:rPr lang="en-US" altLang="zh-CN" sz="2800" dirty="0" err="1">
                <a:solidFill>
                  <a:schemeClr val="bg1"/>
                </a:solidFill>
              </a:rPr>
              <a:t>endl</a:t>
            </a:r>
            <a:r>
              <a:rPr lang="en-US" altLang="zh-CN" sz="2800" dirty="0">
                <a:solidFill>
                  <a:schemeClr val="bg1"/>
                </a:solidFill>
              </a:rPr>
              <a:t>;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  system("pause");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  return 0;    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}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35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nter">
  <a:themeElements>
    <a:clrScheme name="Winter">
      <a:dk1>
        <a:sysClr val="windowText" lastClr="000000"/>
      </a:dk1>
      <a:lt1>
        <a:sysClr val="window" lastClr="FFFFFF"/>
      </a:lt1>
      <a:dk2>
        <a:srgbClr val="1F7BB6"/>
      </a:dk2>
      <a:lt2>
        <a:srgbClr val="C5E1FE"/>
      </a:lt2>
      <a:accent1>
        <a:srgbClr val="B2BDC1"/>
      </a:accent1>
      <a:accent2>
        <a:srgbClr val="767D83"/>
      </a:accent2>
      <a:accent3>
        <a:srgbClr val="3E505C"/>
      </a:accent3>
      <a:accent4>
        <a:srgbClr val="386489"/>
      </a:accent4>
      <a:accent5>
        <a:srgbClr val="4C80AF"/>
      </a:accent5>
      <a:accent6>
        <a:srgbClr val="7DA7D1"/>
      </a:accent6>
      <a:hlink>
        <a:srgbClr val="408080"/>
      </a:hlink>
      <a:folHlink>
        <a:srgbClr val="5EAEAE"/>
      </a:folHlink>
    </a:clrScheme>
    <a:fontScheme name="Winter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Winter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satMod val="12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130000"/>
                <a:lumMod val="90000"/>
              </a:schemeClr>
            </a:gs>
            <a:gs pos="92000">
              <a:schemeClr val="phClr">
                <a:tint val="96000"/>
                <a:shade val="100000"/>
                <a:hueMod val="96000"/>
                <a:satMod val="140000"/>
                <a:lumMod val="128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hade val="100000"/>
                <a:hueMod val="96000"/>
                <a:satMod val="140000"/>
                <a:lumMod val="128000"/>
              </a:schemeClr>
            </a:gs>
            <a:gs pos="83000">
              <a:schemeClr val="phClr">
                <a:shade val="85000"/>
                <a:hueMod val="100000"/>
                <a:satMod val="130000"/>
                <a:lumMod val="9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TM02455519[[fn=冬季]]</Template>
  <TotalTime>5822</TotalTime>
  <Words>1288</Words>
  <Application>Microsoft Office PowerPoint</Application>
  <PresentationFormat>B4 (ISO)纸张(250x353 毫米)</PresentationFormat>
  <Paragraphs>356</Paragraphs>
  <Slides>41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3" baseType="lpstr">
      <vt:lpstr>Winter</vt:lpstr>
      <vt:lpstr>BMP 图像</vt:lpstr>
      <vt:lpstr>PowerPoint 演示文稿</vt:lpstr>
      <vt:lpstr>初识函数</vt:lpstr>
      <vt:lpstr>初识函数</vt:lpstr>
      <vt:lpstr>初识函数</vt:lpstr>
      <vt:lpstr>初识函数</vt:lpstr>
      <vt:lpstr>写一个判断素数的函数，在主函数输入一个整数，在被调函数中输出是否素数的信息。</vt:lpstr>
      <vt:lpstr>试验证2000以内的正偶数都能够分解为两个素数之和(即验证哥德巴赫猜想对2000以内的正偶数成立)。 </vt:lpstr>
      <vt:lpstr>库函数</vt:lpstr>
      <vt:lpstr>数组作为函数参数 </vt:lpstr>
      <vt:lpstr>用数组名作参数的例子</vt:lpstr>
      <vt:lpstr>二维数组名作参数的实例</vt:lpstr>
      <vt:lpstr>局部变量和全局变量</vt:lpstr>
      <vt:lpstr>【例题描述】成绩处理 李旭琳要用一维数组给10个魔法学徒的成绩进行统计，并求出他们的平均分，最高分和最低分。请你用函数的方式帮助她完成。 </vt:lpstr>
      <vt:lpstr>//局部静态变量演示 # include &lt;iostream&gt; using namespace std;   int fun() {   static int n=1;   n++;   return n; }   int main() {   int i;   for(i=0;i&lt;3;i++)     cout&lt;&lt;fun()&lt;&lt;' ';   system("pause");   return 0;   }</vt:lpstr>
      <vt:lpstr>PowerPoint 演示文稿</vt:lpstr>
      <vt:lpstr>递归</vt:lpstr>
      <vt:lpstr>有5个人坐在一起，问第5个人多少岁？他说比第4个人大2岁；问第4个人多少岁，他说比第3个大2岁；问第3个人多少岁，他说比第2个大2岁；问第2个人多少岁，他说比第1个大2岁。最后问第1个人多少岁，他说是10岁，请问第5个人多大？ </vt:lpstr>
      <vt:lpstr>PowerPoint 演示文稿</vt:lpstr>
      <vt:lpstr>PowerPoint 演示文稿</vt:lpstr>
      <vt:lpstr>【例题描述】求阶乘 用递归方法求n!，例如当n=5时，n!=1×2×3×4×5=120。 </vt:lpstr>
      <vt:lpstr>【例题描述】逆序输出字符 用getchar和putchar连续输入5个字符，逆序输出。 </vt:lpstr>
      <vt:lpstr>【例题描述】逆序数 输入一个非负整数，输出这个数的倒序数。 </vt:lpstr>
      <vt:lpstr>【例题描述】整数转字符串 递归将整数n转换成字符串，如：输入４８３，应输出字符串４８３，n的位数不确定，可为任意整数。 </vt:lpstr>
      <vt:lpstr>【上机实践】求数组最大值 递归求解数组中的最大值，例如，有一个包含5个元素的整数数组a[5]={4，3，6，1，9}，则最大值为9。 </vt:lpstr>
      <vt:lpstr>【例题描述】猴子吃桃 猴子第一天摘了若干个桃子，当即吃了一半多一个，第二天又吃了剩下的一半多一个，以后每天都是吃了前一天剩下的一半多一个，到第十天还剩下一个桃子，问第一天摘了多少个桃子？ </vt:lpstr>
      <vt:lpstr>【例题描述】输出等边三角形 输出等边三角形：输入n值，输出高度为n的等边三角形。例如，n=3时图形为：            *          ***        ***** </vt:lpstr>
      <vt:lpstr>请用递归的方法在屏幕上打印出杨辉三角形的一般形式。</vt:lpstr>
      <vt:lpstr>【例题描述】斐波那契数列 斐波那契数列指的是这样一个数列：1、1、2、3、5、8、13、21… 这个数列从第三项开始，每一项都等于前两项之和。一般递归程序解决如下所示： </vt:lpstr>
      <vt:lpstr>【例题描述】求a的平方根 求a的平方根的迭代公式是x1=1/2×(x0+a/x0)。 </vt:lpstr>
      <vt:lpstr>【例题描述】计算两数最大公约数 递归计算两个整数的最大公约数 </vt:lpstr>
      <vt:lpstr>【例题描述】计算组合数 从n个不同元素中,任取m(m≤n)个元素并成一组,叫做从n个不同元素中取出m个元素的一个组合，试计算整数m和n的组合数即c(m，n)。 </vt:lpstr>
      <vt:lpstr>PowerPoint 演示文稿</vt:lpstr>
      <vt:lpstr>【例题描述】汉诺塔 在魔法世界的圣殿里，有一块黄铜板上插着三根宝石针。据说创世神在创造世界的时候，在A针上从下到上地穿好了由大到小的64片金片，这就是所谓的汉诺塔。不论白天黑夜，总有一个僧侣在按照下面的法则移动这些金片：一次只移动一片，不管在哪根针上，小片必须在大片上面。僧侣们预言，当所有的金片都从创世神穿好的那根针上移到C针上时，世界就将在一声霹雳中消灭，而汉诺塔、庙宇和众生也都将同归于尽。请编程求出将A针上所有金片移到C上的步骤。 </vt:lpstr>
      <vt:lpstr>PowerPoint 演示文稿</vt:lpstr>
      <vt:lpstr>【例题描述】汉诺塔2 将N个金片从汉诺塔的A柱移到C柱，最少需要移动多少次？ 【输入格式】 一个正整数N。 【输出格式】 最少需要移动的次数。 【样例输入】 3 【样例输出】 7 </vt:lpstr>
      <vt:lpstr>【例题描述】魔方阵 我们将1~9这九个数字排成三行三列，如图6.15所示，使其行列、对角线上三数之和均相同。编程求所有的可能。 </vt:lpstr>
      <vt:lpstr>其中的一种优化算法思想是：中间的一位数必定为5，因此当其他的任一位置的值为x时，与之对应的另一位置的值必为10－x，下面的程序使用递归求出所有满足条件的情况。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dell</cp:lastModifiedBy>
  <cp:revision>121</cp:revision>
  <dcterms:created xsi:type="dcterms:W3CDTF">2016-09-06T00:03:00Z</dcterms:created>
  <dcterms:modified xsi:type="dcterms:W3CDTF">2018-08-27T23:42:36Z</dcterms:modified>
</cp:coreProperties>
</file>